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56" r:id="rId3"/>
    <p:sldId id="265" r:id="rId4"/>
    <p:sldId id="260" r:id="rId5"/>
    <p:sldId id="264" r:id="rId6"/>
    <p:sldId id="268" r:id="rId7"/>
    <p:sldId id="270" r:id="rId8"/>
    <p:sldId id="286" r:id="rId9"/>
    <p:sldId id="257" r:id="rId10"/>
    <p:sldId id="266" r:id="rId11"/>
    <p:sldId id="274" r:id="rId12"/>
    <p:sldId id="275" r:id="rId13"/>
    <p:sldId id="276" r:id="rId14"/>
    <p:sldId id="277" r:id="rId15"/>
    <p:sldId id="278" r:id="rId16"/>
    <p:sldId id="267" r:id="rId17"/>
    <p:sldId id="287" r:id="rId18"/>
    <p:sldId id="288" r:id="rId19"/>
    <p:sldId id="289" r:id="rId20"/>
    <p:sldId id="290" r:id="rId21"/>
    <p:sldId id="291" r:id="rId22"/>
    <p:sldId id="259" r:id="rId23"/>
    <p:sldId id="292" r:id="rId24"/>
    <p:sldId id="263" r:id="rId25"/>
    <p:sldId id="262" r:id="rId26"/>
    <p:sldId id="293" r:id="rId27"/>
    <p:sldId id="279" r:id="rId28"/>
    <p:sldId id="294" r:id="rId29"/>
    <p:sldId id="280" r:id="rId30"/>
    <p:sldId id="295" r:id="rId31"/>
    <p:sldId id="281" r:id="rId32"/>
    <p:sldId id="296" r:id="rId33"/>
    <p:sldId id="282" r:id="rId34"/>
    <p:sldId id="283" r:id="rId35"/>
    <p:sldId id="297" r:id="rId36"/>
    <p:sldId id="298" r:id="rId37"/>
    <p:sldId id="284" r:id="rId38"/>
    <p:sldId id="299" r:id="rId39"/>
    <p:sldId id="300" r:id="rId40"/>
    <p:sldId id="285" r:id="rId41"/>
    <p:sldId id="261" r:id="rId4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56"/>
    <p:restoredTop sz="94682"/>
  </p:normalViewPr>
  <p:slideViewPr>
    <p:cSldViewPr snapToGrid="0" snapToObjects="1">
      <p:cViewPr varScale="1">
        <p:scale>
          <a:sx n="84" d="100"/>
          <a:sy n="84" d="100"/>
        </p:scale>
        <p:origin x="200"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11636B-D7C6-BA40-A656-DA799CF6794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7AD6DCAD-C719-3C49-AA63-7FE182B7AD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B950D7E6-6093-2D4D-931F-275F57D6B556}"/>
              </a:ext>
            </a:extLst>
          </p:cNvPr>
          <p:cNvSpPr>
            <a:spLocks noGrp="1"/>
          </p:cNvSpPr>
          <p:nvPr>
            <p:ph type="dt" sz="half" idx="10"/>
          </p:nvPr>
        </p:nvSpPr>
        <p:spPr/>
        <p:txBody>
          <a:bodyPr/>
          <a:lstStyle/>
          <a:p>
            <a:fld id="{D566F627-D76B-824C-A01F-EEDE6A87AC7A}" type="datetimeFigureOut">
              <a:rPr lang="es-MX" smtClean="0"/>
              <a:t>01/08/21</a:t>
            </a:fld>
            <a:endParaRPr lang="es-MX"/>
          </a:p>
        </p:txBody>
      </p:sp>
      <p:sp>
        <p:nvSpPr>
          <p:cNvPr id="5" name="Marcador de pie de página 4">
            <a:extLst>
              <a:ext uri="{FF2B5EF4-FFF2-40B4-BE49-F238E27FC236}">
                <a16:creationId xmlns:a16="http://schemas.microsoft.com/office/drawing/2014/main" id="{13AE8E51-EF73-C748-B399-E9A0771F7AF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2C8A1EF-CA30-A048-AE68-027333372FDC}"/>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110910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F5522E-737D-0C44-B347-7E0292D429D5}"/>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610E8A7E-40C1-074C-BF22-9EAEF81D19EC}"/>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3DF43354-777C-9748-BCB7-4963DDBA1917}"/>
              </a:ext>
            </a:extLst>
          </p:cNvPr>
          <p:cNvSpPr>
            <a:spLocks noGrp="1"/>
          </p:cNvSpPr>
          <p:nvPr>
            <p:ph type="dt" sz="half" idx="10"/>
          </p:nvPr>
        </p:nvSpPr>
        <p:spPr/>
        <p:txBody>
          <a:bodyPr/>
          <a:lstStyle/>
          <a:p>
            <a:fld id="{D566F627-D76B-824C-A01F-EEDE6A87AC7A}" type="datetimeFigureOut">
              <a:rPr lang="es-MX" smtClean="0"/>
              <a:t>01/08/21</a:t>
            </a:fld>
            <a:endParaRPr lang="es-MX"/>
          </a:p>
        </p:txBody>
      </p:sp>
      <p:sp>
        <p:nvSpPr>
          <p:cNvPr id="5" name="Marcador de pie de página 4">
            <a:extLst>
              <a:ext uri="{FF2B5EF4-FFF2-40B4-BE49-F238E27FC236}">
                <a16:creationId xmlns:a16="http://schemas.microsoft.com/office/drawing/2014/main" id="{012A4AC3-5D2F-6A45-99E2-7C8BCE9544A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4CA2FB6-9FA6-4E4C-A814-68107B362B5F}"/>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3823998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65BCE96-9422-C249-BF5C-B053663AB20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D583CFF0-9DAD-A14F-BD5D-49190830917B}"/>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8147CC10-7D0E-624B-904C-3A2E31DD72D4}"/>
              </a:ext>
            </a:extLst>
          </p:cNvPr>
          <p:cNvSpPr>
            <a:spLocks noGrp="1"/>
          </p:cNvSpPr>
          <p:nvPr>
            <p:ph type="dt" sz="half" idx="10"/>
          </p:nvPr>
        </p:nvSpPr>
        <p:spPr/>
        <p:txBody>
          <a:bodyPr/>
          <a:lstStyle/>
          <a:p>
            <a:fld id="{D566F627-D76B-824C-A01F-EEDE6A87AC7A}" type="datetimeFigureOut">
              <a:rPr lang="es-MX" smtClean="0"/>
              <a:t>01/08/21</a:t>
            </a:fld>
            <a:endParaRPr lang="es-MX"/>
          </a:p>
        </p:txBody>
      </p:sp>
      <p:sp>
        <p:nvSpPr>
          <p:cNvPr id="5" name="Marcador de pie de página 4">
            <a:extLst>
              <a:ext uri="{FF2B5EF4-FFF2-40B4-BE49-F238E27FC236}">
                <a16:creationId xmlns:a16="http://schemas.microsoft.com/office/drawing/2014/main" id="{21E3FB07-4748-F04C-81A2-93487DA9AAD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BE0C9FA-08E0-1648-BECF-167734B2C0CB}"/>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15039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9BCC22-F336-3242-8494-B42071C4111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36FF4C3-4D2C-FB45-9BBA-45FBF5565869}"/>
              </a:ext>
            </a:extLst>
          </p:cNvPr>
          <p:cNvSpPr>
            <a:spLocks noGrp="1"/>
          </p:cNvSpPr>
          <p:nvPr>
            <p:ph idx="1"/>
          </p:nvPr>
        </p:nvSpPr>
        <p:spPr/>
        <p:txBody>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70144ADB-7788-934C-8FD9-F33B0901FD97}"/>
              </a:ext>
            </a:extLst>
          </p:cNvPr>
          <p:cNvSpPr>
            <a:spLocks noGrp="1"/>
          </p:cNvSpPr>
          <p:nvPr>
            <p:ph type="dt" sz="half" idx="10"/>
          </p:nvPr>
        </p:nvSpPr>
        <p:spPr/>
        <p:txBody>
          <a:bodyPr/>
          <a:lstStyle/>
          <a:p>
            <a:fld id="{D566F627-D76B-824C-A01F-EEDE6A87AC7A}" type="datetimeFigureOut">
              <a:rPr lang="es-MX" smtClean="0"/>
              <a:t>01/08/21</a:t>
            </a:fld>
            <a:endParaRPr lang="es-MX"/>
          </a:p>
        </p:txBody>
      </p:sp>
      <p:sp>
        <p:nvSpPr>
          <p:cNvPr id="5" name="Marcador de pie de página 4">
            <a:extLst>
              <a:ext uri="{FF2B5EF4-FFF2-40B4-BE49-F238E27FC236}">
                <a16:creationId xmlns:a16="http://schemas.microsoft.com/office/drawing/2014/main" id="{A2455FF7-C02D-1641-9226-E892E718B4B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2A67373-3098-D64B-B96E-600938250779}"/>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174957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48AE3D-EE0A-AD4E-814A-0FA35016460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E2FCD6DB-AC5A-F145-9B88-0F415ACD12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7EE49319-3A88-1043-B856-D7BD8A6D5651}"/>
              </a:ext>
            </a:extLst>
          </p:cNvPr>
          <p:cNvSpPr>
            <a:spLocks noGrp="1"/>
          </p:cNvSpPr>
          <p:nvPr>
            <p:ph type="dt" sz="half" idx="10"/>
          </p:nvPr>
        </p:nvSpPr>
        <p:spPr/>
        <p:txBody>
          <a:bodyPr/>
          <a:lstStyle/>
          <a:p>
            <a:fld id="{D566F627-D76B-824C-A01F-EEDE6A87AC7A}" type="datetimeFigureOut">
              <a:rPr lang="es-MX" smtClean="0"/>
              <a:t>01/08/21</a:t>
            </a:fld>
            <a:endParaRPr lang="es-MX"/>
          </a:p>
        </p:txBody>
      </p:sp>
      <p:sp>
        <p:nvSpPr>
          <p:cNvPr id="5" name="Marcador de pie de página 4">
            <a:extLst>
              <a:ext uri="{FF2B5EF4-FFF2-40B4-BE49-F238E27FC236}">
                <a16:creationId xmlns:a16="http://schemas.microsoft.com/office/drawing/2014/main" id="{BB79CAF7-7CC5-8247-A315-B70E65DD4DD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681CF7F-9909-9D49-9BF3-4123158F74BD}"/>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2604063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3270F-0FC2-0448-B36B-FF5ABBA41A7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BB67E12-FA3A-D147-B70F-111EF16F6537}"/>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384F3BC9-DB45-5D47-AD9C-5C4097AD884C}"/>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729DDC90-84D8-2240-9EEE-E1B2886FCBEA}"/>
              </a:ext>
            </a:extLst>
          </p:cNvPr>
          <p:cNvSpPr>
            <a:spLocks noGrp="1"/>
          </p:cNvSpPr>
          <p:nvPr>
            <p:ph type="dt" sz="half" idx="10"/>
          </p:nvPr>
        </p:nvSpPr>
        <p:spPr/>
        <p:txBody>
          <a:bodyPr/>
          <a:lstStyle/>
          <a:p>
            <a:fld id="{D566F627-D76B-824C-A01F-EEDE6A87AC7A}" type="datetimeFigureOut">
              <a:rPr lang="es-MX" smtClean="0"/>
              <a:t>01/08/21</a:t>
            </a:fld>
            <a:endParaRPr lang="es-MX"/>
          </a:p>
        </p:txBody>
      </p:sp>
      <p:sp>
        <p:nvSpPr>
          <p:cNvPr id="6" name="Marcador de pie de página 5">
            <a:extLst>
              <a:ext uri="{FF2B5EF4-FFF2-40B4-BE49-F238E27FC236}">
                <a16:creationId xmlns:a16="http://schemas.microsoft.com/office/drawing/2014/main" id="{1CE803FD-D150-B54C-8D01-8EA6E87D86C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A308392B-4B57-3B4C-8ADA-7548551385C7}"/>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3690821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379296-9A56-D94B-9B1C-E95783043FC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3F5852E0-82D4-6F43-B908-5CBF8D04F2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0C6B79E4-0C74-F04C-88E0-CE941A1779AC}"/>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MX"/>
          </a:p>
        </p:txBody>
      </p:sp>
      <p:sp>
        <p:nvSpPr>
          <p:cNvPr id="5" name="Marcador de texto 4">
            <a:extLst>
              <a:ext uri="{FF2B5EF4-FFF2-40B4-BE49-F238E27FC236}">
                <a16:creationId xmlns:a16="http://schemas.microsoft.com/office/drawing/2014/main" id="{A7373D4B-665F-784C-9F8E-BEB3C0D2BA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6" name="Marcador de contenido 5">
            <a:extLst>
              <a:ext uri="{FF2B5EF4-FFF2-40B4-BE49-F238E27FC236}">
                <a16:creationId xmlns:a16="http://schemas.microsoft.com/office/drawing/2014/main" id="{32615CCF-1AE2-4347-9AC1-F4F8025AC2F2}"/>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MX"/>
          </a:p>
        </p:txBody>
      </p:sp>
      <p:sp>
        <p:nvSpPr>
          <p:cNvPr id="7" name="Marcador de fecha 6">
            <a:extLst>
              <a:ext uri="{FF2B5EF4-FFF2-40B4-BE49-F238E27FC236}">
                <a16:creationId xmlns:a16="http://schemas.microsoft.com/office/drawing/2014/main" id="{6F077480-B7E9-2942-AC4C-E8FE34CB1DA9}"/>
              </a:ext>
            </a:extLst>
          </p:cNvPr>
          <p:cNvSpPr>
            <a:spLocks noGrp="1"/>
          </p:cNvSpPr>
          <p:nvPr>
            <p:ph type="dt" sz="half" idx="10"/>
          </p:nvPr>
        </p:nvSpPr>
        <p:spPr/>
        <p:txBody>
          <a:bodyPr/>
          <a:lstStyle/>
          <a:p>
            <a:fld id="{D566F627-D76B-824C-A01F-EEDE6A87AC7A}" type="datetimeFigureOut">
              <a:rPr lang="es-MX" smtClean="0"/>
              <a:t>01/08/21</a:t>
            </a:fld>
            <a:endParaRPr lang="es-MX"/>
          </a:p>
        </p:txBody>
      </p:sp>
      <p:sp>
        <p:nvSpPr>
          <p:cNvPr id="8" name="Marcador de pie de página 7">
            <a:extLst>
              <a:ext uri="{FF2B5EF4-FFF2-40B4-BE49-F238E27FC236}">
                <a16:creationId xmlns:a16="http://schemas.microsoft.com/office/drawing/2014/main" id="{2ED30678-AE23-6F46-A441-FD181E11288F}"/>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FFEE9C57-DBFF-3245-B8D4-61EEF003A9F9}"/>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804300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37B8C9-1B93-4E4D-9671-96A088710B2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DE295402-8FC2-6948-8436-D949B88BE784}"/>
              </a:ext>
            </a:extLst>
          </p:cNvPr>
          <p:cNvSpPr>
            <a:spLocks noGrp="1"/>
          </p:cNvSpPr>
          <p:nvPr>
            <p:ph type="dt" sz="half" idx="10"/>
          </p:nvPr>
        </p:nvSpPr>
        <p:spPr/>
        <p:txBody>
          <a:bodyPr/>
          <a:lstStyle/>
          <a:p>
            <a:fld id="{D566F627-D76B-824C-A01F-EEDE6A87AC7A}" type="datetimeFigureOut">
              <a:rPr lang="es-MX" smtClean="0"/>
              <a:t>01/08/21</a:t>
            </a:fld>
            <a:endParaRPr lang="es-MX"/>
          </a:p>
        </p:txBody>
      </p:sp>
      <p:sp>
        <p:nvSpPr>
          <p:cNvPr id="4" name="Marcador de pie de página 3">
            <a:extLst>
              <a:ext uri="{FF2B5EF4-FFF2-40B4-BE49-F238E27FC236}">
                <a16:creationId xmlns:a16="http://schemas.microsoft.com/office/drawing/2014/main" id="{F1AED1E3-AD49-384D-A631-5A7F880E2851}"/>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7EC90BE7-A1D8-7947-A385-FF0B2257DFEE}"/>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431702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8C5455B-EF4D-4244-871B-3EE95D084173}"/>
              </a:ext>
            </a:extLst>
          </p:cNvPr>
          <p:cNvSpPr>
            <a:spLocks noGrp="1"/>
          </p:cNvSpPr>
          <p:nvPr>
            <p:ph type="dt" sz="half" idx="10"/>
          </p:nvPr>
        </p:nvSpPr>
        <p:spPr/>
        <p:txBody>
          <a:bodyPr/>
          <a:lstStyle/>
          <a:p>
            <a:fld id="{D566F627-D76B-824C-A01F-EEDE6A87AC7A}" type="datetimeFigureOut">
              <a:rPr lang="es-MX" smtClean="0"/>
              <a:t>01/08/21</a:t>
            </a:fld>
            <a:endParaRPr lang="es-MX"/>
          </a:p>
        </p:txBody>
      </p:sp>
      <p:sp>
        <p:nvSpPr>
          <p:cNvPr id="3" name="Marcador de pie de página 2">
            <a:extLst>
              <a:ext uri="{FF2B5EF4-FFF2-40B4-BE49-F238E27FC236}">
                <a16:creationId xmlns:a16="http://schemas.microsoft.com/office/drawing/2014/main" id="{DC699281-F90D-7648-949C-C8463BF5F4E8}"/>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AE84AADD-988D-324B-B5BA-7D9BF259E973}"/>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999432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460736-3062-F947-90C2-D9BDFECF68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2181BEC-9267-AC47-BDD2-2B74D6EDD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MX"/>
          </a:p>
        </p:txBody>
      </p:sp>
      <p:sp>
        <p:nvSpPr>
          <p:cNvPr id="4" name="Marcador de texto 3">
            <a:extLst>
              <a:ext uri="{FF2B5EF4-FFF2-40B4-BE49-F238E27FC236}">
                <a16:creationId xmlns:a16="http://schemas.microsoft.com/office/drawing/2014/main" id="{71F7C3A9-56C9-E340-9F8E-96FD39528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1AEFA706-7F05-8E45-895D-971FEFB320E8}"/>
              </a:ext>
            </a:extLst>
          </p:cNvPr>
          <p:cNvSpPr>
            <a:spLocks noGrp="1"/>
          </p:cNvSpPr>
          <p:nvPr>
            <p:ph type="dt" sz="half" idx="10"/>
          </p:nvPr>
        </p:nvSpPr>
        <p:spPr/>
        <p:txBody>
          <a:bodyPr/>
          <a:lstStyle/>
          <a:p>
            <a:fld id="{D566F627-D76B-824C-A01F-EEDE6A87AC7A}" type="datetimeFigureOut">
              <a:rPr lang="es-MX" smtClean="0"/>
              <a:t>01/08/21</a:t>
            </a:fld>
            <a:endParaRPr lang="es-MX"/>
          </a:p>
        </p:txBody>
      </p:sp>
      <p:sp>
        <p:nvSpPr>
          <p:cNvPr id="6" name="Marcador de pie de página 5">
            <a:extLst>
              <a:ext uri="{FF2B5EF4-FFF2-40B4-BE49-F238E27FC236}">
                <a16:creationId xmlns:a16="http://schemas.microsoft.com/office/drawing/2014/main" id="{71693108-DC99-D54E-B69F-83C10AE359DE}"/>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A32CBE8A-D52D-4047-BBDF-2B845FF40F42}"/>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364237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55E821-F997-4B46-92F1-D59CA5D5EC7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A13C1655-A18C-954C-B3DF-9209A53CA1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DC6A77C8-9885-C04B-824F-B67F43DD0A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B719BEF7-EDB4-F143-B0FD-FE6A98A3A22F}"/>
              </a:ext>
            </a:extLst>
          </p:cNvPr>
          <p:cNvSpPr>
            <a:spLocks noGrp="1"/>
          </p:cNvSpPr>
          <p:nvPr>
            <p:ph type="dt" sz="half" idx="10"/>
          </p:nvPr>
        </p:nvSpPr>
        <p:spPr/>
        <p:txBody>
          <a:bodyPr/>
          <a:lstStyle/>
          <a:p>
            <a:fld id="{D566F627-D76B-824C-A01F-EEDE6A87AC7A}" type="datetimeFigureOut">
              <a:rPr lang="es-MX" smtClean="0"/>
              <a:t>01/08/21</a:t>
            </a:fld>
            <a:endParaRPr lang="es-MX"/>
          </a:p>
        </p:txBody>
      </p:sp>
      <p:sp>
        <p:nvSpPr>
          <p:cNvPr id="6" name="Marcador de pie de página 5">
            <a:extLst>
              <a:ext uri="{FF2B5EF4-FFF2-40B4-BE49-F238E27FC236}">
                <a16:creationId xmlns:a16="http://schemas.microsoft.com/office/drawing/2014/main" id="{2967279C-AD96-0147-BF67-1BF8A27D1062}"/>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4C8B3F6-65C7-E548-ABCA-8027B1C5F13A}"/>
              </a:ext>
            </a:extLst>
          </p:cNvPr>
          <p:cNvSpPr>
            <a:spLocks noGrp="1"/>
          </p:cNvSpPr>
          <p:nvPr>
            <p:ph type="sldNum" sz="quarter" idx="12"/>
          </p:nvPr>
        </p:nvSpPr>
        <p:spPr/>
        <p:txBody>
          <a:bodyPr/>
          <a:lstStyle/>
          <a:p>
            <a:fld id="{C0BEDF90-027D-2142-946F-E8C795A6DA99}" type="slidenum">
              <a:rPr lang="es-MX" smtClean="0"/>
              <a:t>‹Nº›</a:t>
            </a:fld>
            <a:endParaRPr lang="es-MX"/>
          </a:p>
        </p:txBody>
      </p:sp>
    </p:spTree>
    <p:extLst>
      <p:ext uri="{BB962C8B-B14F-4D97-AF65-F5344CB8AC3E}">
        <p14:creationId xmlns:p14="http://schemas.microsoft.com/office/powerpoint/2010/main" val="2670474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0F0802D-9866-1F49-B8A7-2C51FED167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F637786-30EC-2446-BFDB-1CF6B946A6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8C5DACB4-0216-9843-82FA-107F7441C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66F627-D76B-824C-A01F-EEDE6A87AC7A}" type="datetimeFigureOut">
              <a:rPr lang="es-MX" smtClean="0"/>
              <a:t>01/08/21</a:t>
            </a:fld>
            <a:endParaRPr lang="es-MX"/>
          </a:p>
        </p:txBody>
      </p:sp>
      <p:sp>
        <p:nvSpPr>
          <p:cNvPr id="5" name="Marcador de pie de página 4">
            <a:extLst>
              <a:ext uri="{FF2B5EF4-FFF2-40B4-BE49-F238E27FC236}">
                <a16:creationId xmlns:a16="http://schemas.microsoft.com/office/drawing/2014/main" id="{FFD56833-FD76-6746-818D-7631E9BB0E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52C6402B-859F-4943-987F-1AD282DD2A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EDF90-027D-2142-946F-E8C795A6DA99}" type="slidenum">
              <a:rPr lang="es-MX" smtClean="0"/>
              <a:t>‹Nº›</a:t>
            </a:fld>
            <a:endParaRPr lang="es-MX"/>
          </a:p>
        </p:txBody>
      </p:sp>
    </p:spTree>
    <p:extLst>
      <p:ext uri="{BB962C8B-B14F-4D97-AF65-F5344CB8AC3E}">
        <p14:creationId xmlns:p14="http://schemas.microsoft.com/office/powerpoint/2010/main" val="3778943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6" Type="http://schemas.openxmlformats.org/officeDocument/2006/relationships/image" Target="../media/image74.png"/><Relationship Id="rId21" Type="http://schemas.openxmlformats.org/officeDocument/2006/relationships/image" Target="../media/image69.png"/><Relationship Id="rId42" Type="http://schemas.openxmlformats.org/officeDocument/2006/relationships/image" Target="../media/image90.png"/><Relationship Id="rId47" Type="http://schemas.openxmlformats.org/officeDocument/2006/relationships/image" Target="../media/image95.png"/><Relationship Id="rId63" Type="http://schemas.openxmlformats.org/officeDocument/2006/relationships/image" Target="../media/image111.png"/><Relationship Id="rId68" Type="http://schemas.openxmlformats.org/officeDocument/2006/relationships/image" Target="../media/image116.png"/><Relationship Id="rId84" Type="http://schemas.openxmlformats.org/officeDocument/2006/relationships/image" Target="../media/image132.png"/><Relationship Id="rId89" Type="http://schemas.openxmlformats.org/officeDocument/2006/relationships/image" Target="../media/image137.png"/><Relationship Id="rId16" Type="http://schemas.openxmlformats.org/officeDocument/2006/relationships/image" Target="../media/image64.png"/><Relationship Id="rId107" Type="http://schemas.openxmlformats.org/officeDocument/2006/relationships/image" Target="../media/image155.png"/><Relationship Id="rId11" Type="http://schemas.openxmlformats.org/officeDocument/2006/relationships/image" Target="../media/image59.png"/><Relationship Id="rId32" Type="http://schemas.openxmlformats.org/officeDocument/2006/relationships/image" Target="../media/image80.png"/><Relationship Id="rId37" Type="http://schemas.openxmlformats.org/officeDocument/2006/relationships/image" Target="../media/image85.png"/><Relationship Id="rId53" Type="http://schemas.openxmlformats.org/officeDocument/2006/relationships/image" Target="../media/image101.png"/><Relationship Id="rId58" Type="http://schemas.openxmlformats.org/officeDocument/2006/relationships/image" Target="../media/image106.png"/><Relationship Id="rId74" Type="http://schemas.openxmlformats.org/officeDocument/2006/relationships/image" Target="../media/image122.png"/><Relationship Id="rId79" Type="http://schemas.openxmlformats.org/officeDocument/2006/relationships/image" Target="../media/image127.png"/><Relationship Id="rId102" Type="http://schemas.openxmlformats.org/officeDocument/2006/relationships/image" Target="../media/image150.png"/><Relationship Id="rId5" Type="http://schemas.openxmlformats.org/officeDocument/2006/relationships/image" Target="../media/image53.png"/><Relationship Id="rId90" Type="http://schemas.openxmlformats.org/officeDocument/2006/relationships/image" Target="../media/image138.png"/><Relationship Id="rId95" Type="http://schemas.openxmlformats.org/officeDocument/2006/relationships/image" Target="../media/image143.png"/><Relationship Id="rId22" Type="http://schemas.openxmlformats.org/officeDocument/2006/relationships/image" Target="../media/image70.png"/><Relationship Id="rId27" Type="http://schemas.openxmlformats.org/officeDocument/2006/relationships/image" Target="../media/image75.png"/><Relationship Id="rId43" Type="http://schemas.openxmlformats.org/officeDocument/2006/relationships/image" Target="../media/image91.png"/><Relationship Id="rId48" Type="http://schemas.openxmlformats.org/officeDocument/2006/relationships/image" Target="../media/image96.png"/><Relationship Id="rId64" Type="http://schemas.openxmlformats.org/officeDocument/2006/relationships/image" Target="../media/image112.png"/><Relationship Id="rId69" Type="http://schemas.openxmlformats.org/officeDocument/2006/relationships/image" Target="../media/image117.png"/><Relationship Id="rId80" Type="http://schemas.openxmlformats.org/officeDocument/2006/relationships/image" Target="../media/image128.png"/><Relationship Id="rId85" Type="http://schemas.openxmlformats.org/officeDocument/2006/relationships/image" Target="../media/image133.png"/><Relationship Id="rId12" Type="http://schemas.openxmlformats.org/officeDocument/2006/relationships/image" Target="../media/image60.png"/><Relationship Id="rId17" Type="http://schemas.openxmlformats.org/officeDocument/2006/relationships/image" Target="../media/image65.png"/><Relationship Id="rId33" Type="http://schemas.openxmlformats.org/officeDocument/2006/relationships/image" Target="../media/image81.png"/><Relationship Id="rId38" Type="http://schemas.openxmlformats.org/officeDocument/2006/relationships/image" Target="../media/image86.png"/><Relationship Id="rId59" Type="http://schemas.openxmlformats.org/officeDocument/2006/relationships/image" Target="../media/image107.png"/><Relationship Id="rId103" Type="http://schemas.openxmlformats.org/officeDocument/2006/relationships/image" Target="../media/image151.png"/><Relationship Id="rId108" Type="http://schemas.openxmlformats.org/officeDocument/2006/relationships/image" Target="../media/image156.png"/><Relationship Id="rId54" Type="http://schemas.openxmlformats.org/officeDocument/2006/relationships/image" Target="../media/image102.png"/><Relationship Id="rId70" Type="http://schemas.openxmlformats.org/officeDocument/2006/relationships/image" Target="../media/image118.png"/><Relationship Id="rId75" Type="http://schemas.openxmlformats.org/officeDocument/2006/relationships/image" Target="../media/image123.png"/><Relationship Id="rId91" Type="http://schemas.openxmlformats.org/officeDocument/2006/relationships/image" Target="../media/image139.png"/><Relationship Id="rId96" Type="http://schemas.openxmlformats.org/officeDocument/2006/relationships/image" Target="../media/image144.png"/><Relationship Id="rId1" Type="http://schemas.openxmlformats.org/officeDocument/2006/relationships/slideLayout" Target="../slideLayouts/slideLayout1.xml"/><Relationship Id="rId6" Type="http://schemas.openxmlformats.org/officeDocument/2006/relationships/image" Target="../media/image54.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84.png"/><Relationship Id="rId49" Type="http://schemas.openxmlformats.org/officeDocument/2006/relationships/image" Target="../media/image97.png"/><Relationship Id="rId57" Type="http://schemas.openxmlformats.org/officeDocument/2006/relationships/image" Target="../media/image105.png"/><Relationship Id="rId106" Type="http://schemas.openxmlformats.org/officeDocument/2006/relationships/image" Target="../media/image154.png"/><Relationship Id="rId10" Type="http://schemas.openxmlformats.org/officeDocument/2006/relationships/image" Target="../media/image58.png"/><Relationship Id="rId31" Type="http://schemas.openxmlformats.org/officeDocument/2006/relationships/image" Target="../media/image79.png"/><Relationship Id="rId44" Type="http://schemas.openxmlformats.org/officeDocument/2006/relationships/image" Target="../media/image92.png"/><Relationship Id="rId52" Type="http://schemas.openxmlformats.org/officeDocument/2006/relationships/image" Target="../media/image100.png"/><Relationship Id="rId60" Type="http://schemas.openxmlformats.org/officeDocument/2006/relationships/image" Target="../media/image108.png"/><Relationship Id="rId65" Type="http://schemas.openxmlformats.org/officeDocument/2006/relationships/image" Target="../media/image113.png"/><Relationship Id="rId73" Type="http://schemas.openxmlformats.org/officeDocument/2006/relationships/image" Target="../media/image121.png"/><Relationship Id="rId78" Type="http://schemas.openxmlformats.org/officeDocument/2006/relationships/image" Target="../media/image126.png"/><Relationship Id="rId81" Type="http://schemas.openxmlformats.org/officeDocument/2006/relationships/image" Target="../media/image129.png"/><Relationship Id="rId86" Type="http://schemas.openxmlformats.org/officeDocument/2006/relationships/image" Target="../media/image134.png"/><Relationship Id="rId94" Type="http://schemas.openxmlformats.org/officeDocument/2006/relationships/image" Target="../media/image142.png"/><Relationship Id="rId99" Type="http://schemas.openxmlformats.org/officeDocument/2006/relationships/image" Target="../media/image147.png"/><Relationship Id="rId101" Type="http://schemas.openxmlformats.org/officeDocument/2006/relationships/image" Target="../media/image149.png"/><Relationship Id="rId4" Type="http://schemas.openxmlformats.org/officeDocument/2006/relationships/image" Target="../media/image52.png"/><Relationship Id="rId9" Type="http://schemas.openxmlformats.org/officeDocument/2006/relationships/image" Target="../media/image57.png"/><Relationship Id="rId13" Type="http://schemas.openxmlformats.org/officeDocument/2006/relationships/image" Target="../media/image61.png"/><Relationship Id="rId18" Type="http://schemas.openxmlformats.org/officeDocument/2006/relationships/image" Target="../media/image66.png"/><Relationship Id="rId39" Type="http://schemas.openxmlformats.org/officeDocument/2006/relationships/image" Target="../media/image87.png"/><Relationship Id="rId109" Type="http://schemas.openxmlformats.org/officeDocument/2006/relationships/image" Target="../media/image157.png"/><Relationship Id="rId34" Type="http://schemas.openxmlformats.org/officeDocument/2006/relationships/image" Target="../media/image82.png"/><Relationship Id="rId50" Type="http://schemas.openxmlformats.org/officeDocument/2006/relationships/image" Target="../media/image98.png"/><Relationship Id="rId55" Type="http://schemas.openxmlformats.org/officeDocument/2006/relationships/image" Target="../media/image103.png"/><Relationship Id="rId76" Type="http://schemas.openxmlformats.org/officeDocument/2006/relationships/image" Target="../media/image124.png"/><Relationship Id="rId97" Type="http://schemas.openxmlformats.org/officeDocument/2006/relationships/image" Target="../media/image145.png"/><Relationship Id="rId104" Type="http://schemas.openxmlformats.org/officeDocument/2006/relationships/image" Target="../media/image152.png"/><Relationship Id="rId7" Type="http://schemas.openxmlformats.org/officeDocument/2006/relationships/image" Target="../media/image55.png"/><Relationship Id="rId71" Type="http://schemas.openxmlformats.org/officeDocument/2006/relationships/image" Target="../media/image119.png"/><Relationship Id="rId92" Type="http://schemas.openxmlformats.org/officeDocument/2006/relationships/image" Target="../media/image140.png"/><Relationship Id="rId2" Type="http://schemas.openxmlformats.org/officeDocument/2006/relationships/image" Target="../media/image4.png"/><Relationship Id="rId29" Type="http://schemas.openxmlformats.org/officeDocument/2006/relationships/image" Target="../media/image77.png"/><Relationship Id="rId24" Type="http://schemas.openxmlformats.org/officeDocument/2006/relationships/image" Target="../media/image72.png"/><Relationship Id="rId40" Type="http://schemas.openxmlformats.org/officeDocument/2006/relationships/image" Target="../media/image88.png"/><Relationship Id="rId45" Type="http://schemas.openxmlformats.org/officeDocument/2006/relationships/image" Target="../media/image93.png"/><Relationship Id="rId66" Type="http://schemas.openxmlformats.org/officeDocument/2006/relationships/image" Target="../media/image114.png"/><Relationship Id="rId87" Type="http://schemas.openxmlformats.org/officeDocument/2006/relationships/image" Target="../media/image135.png"/><Relationship Id="rId110" Type="http://schemas.openxmlformats.org/officeDocument/2006/relationships/image" Target="../media/image158.png"/><Relationship Id="rId61" Type="http://schemas.openxmlformats.org/officeDocument/2006/relationships/image" Target="../media/image109.png"/><Relationship Id="rId82" Type="http://schemas.openxmlformats.org/officeDocument/2006/relationships/image" Target="../media/image130.png"/><Relationship Id="rId19" Type="http://schemas.openxmlformats.org/officeDocument/2006/relationships/image" Target="../media/image67.png"/><Relationship Id="rId14" Type="http://schemas.openxmlformats.org/officeDocument/2006/relationships/image" Target="../media/image62.png"/><Relationship Id="rId30" Type="http://schemas.openxmlformats.org/officeDocument/2006/relationships/image" Target="../media/image78.png"/><Relationship Id="rId35" Type="http://schemas.openxmlformats.org/officeDocument/2006/relationships/image" Target="../media/image83.png"/><Relationship Id="rId56" Type="http://schemas.openxmlformats.org/officeDocument/2006/relationships/image" Target="../media/image104.png"/><Relationship Id="rId77" Type="http://schemas.openxmlformats.org/officeDocument/2006/relationships/image" Target="../media/image125.png"/><Relationship Id="rId100" Type="http://schemas.openxmlformats.org/officeDocument/2006/relationships/image" Target="../media/image148.png"/><Relationship Id="rId105" Type="http://schemas.openxmlformats.org/officeDocument/2006/relationships/image" Target="../media/image153.png"/><Relationship Id="rId8" Type="http://schemas.openxmlformats.org/officeDocument/2006/relationships/image" Target="../media/image56.png"/><Relationship Id="rId51" Type="http://schemas.openxmlformats.org/officeDocument/2006/relationships/image" Target="../media/image99.png"/><Relationship Id="rId72" Type="http://schemas.openxmlformats.org/officeDocument/2006/relationships/image" Target="../media/image120.png"/><Relationship Id="rId93" Type="http://schemas.openxmlformats.org/officeDocument/2006/relationships/image" Target="../media/image141.png"/><Relationship Id="rId98" Type="http://schemas.openxmlformats.org/officeDocument/2006/relationships/image" Target="../media/image146.png"/><Relationship Id="rId3" Type="http://schemas.openxmlformats.org/officeDocument/2006/relationships/image" Target="../media/image51.png"/><Relationship Id="rId25" Type="http://schemas.openxmlformats.org/officeDocument/2006/relationships/image" Target="../media/image73.png"/><Relationship Id="rId46" Type="http://schemas.openxmlformats.org/officeDocument/2006/relationships/image" Target="../media/image94.png"/><Relationship Id="rId67" Type="http://schemas.openxmlformats.org/officeDocument/2006/relationships/image" Target="../media/image115.png"/><Relationship Id="rId20" Type="http://schemas.openxmlformats.org/officeDocument/2006/relationships/image" Target="../media/image68.png"/><Relationship Id="rId41" Type="http://schemas.openxmlformats.org/officeDocument/2006/relationships/image" Target="../media/image89.png"/><Relationship Id="rId62" Type="http://schemas.openxmlformats.org/officeDocument/2006/relationships/image" Target="../media/image110.png"/><Relationship Id="rId83" Type="http://schemas.openxmlformats.org/officeDocument/2006/relationships/image" Target="../media/image131.png"/><Relationship Id="rId88" Type="http://schemas.openxmlformats.org/officeDocument/2006/relationships/image" Target="../media/image136.png"/><Relationship Id="rId111" Type="http://schemas.openxmlformats.org/officeDocument/2006/relationships/image" Target="../media/image159.png"/></Relationships>
</file>

<file path=ppt/slides/_rels/slide4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37101361-CCF0-5446-AC47-73891DF45B43}"/>
              </a:ext>
            </a:extLst>
          </p:cNvPr>
          <p:cNvPicPr>
            <a:picLocks noChangeAspect="1"/>
          </p:cNvPicPr>
          <p:nvPr/>
        </p:nvPicPr>
        <p:blipFill>
          <a:blip r:embed="rId2"/>
          <a:stretch>
            <a:fillRect/>
          </a:stretch>
        </p:blipFill>
        <p:spPr>
          <a:xfrm>
            <a:off x="6363102" y="0"/>
            <a:ext cx="5828898" cy="6858000"/>
          </a:xfrm>
          <a:prstGeom prst="rect">
            <a:avLst/>
          </a:prstGeom>
        </p:spPr>
      </p:pic>
      <p:pic>
        <p:nvPicPr>
          <p:cNvPr id="3" name="Imagen 2">
            <a:extLst>
              <a:ext uri="{FF2B5EF4-FFF2-40B4-BE49-F238E27FC236}">
                <a16:creationId xmlns:a16="http://schemas.microsoft.com/office/drawing/2014/main" id="{0368AEE3-2E81-5E43-8234-00C7092BA289}"/>
              </a:ext>
            </a:extLst>
          </p:cNvPr>
          <p:cNvPicPr>
            <a:picLocks noChangeAspect="1"/>
          </p:cNvPicPr>
          <p:nvPr/>
        </p:nvPicPr>
        <p:blipFill>
          <a:blip r:embed="rId3"/>
          <a:stretch>
            <a:fillRect/>
          </a:stretch>
        </p:blipFill>
        <p:spPr>
          <a:xfrm>
            <a:off x="-14068" y="0"/>
            <a:ext cx="12192000" cy="6858000"/>
          </a:xfrm>
          <a:prstGeom prst="rect">
            <a:avLst/>
          </a:prstGeom>
        </p:spPr>
      </p:pic>
      <p:sp>
        <p:nvSpPr>
          <p:cNvPr id="6" name="CuadroTexto 5">
            <a:extLst>
              <a:ext uri="{FF2B5EF4-FFF2-40B4-BE49-F238E27FC236}">
                <a16:creationId xmlns:a16="http://schemas.microsoft.com/office/drawing/2014/main" id="{8284C8AE-7E53-FC4C-91D2-F7F24E96C594}"/>
              </a:ext>
            </a:extLst>
          </p:cNvPr>
          <p:cNvSpPr txBox="1"/>
          <p:nvPr/>
        </p:nvSpPr>
        <p:spPr>
          <a:xfrm>
            <a:off x="968226" y="2889899"/>
            <a:ext cx="5643562" cy="738664"/>
          </a:xfrm>
          <a:prstGeom prst="rect">
            <a:avLst/>
          </a:prstGeom>
          <a:noFill/>
        </p:spPr>
        <p:txBody>
          <a:bodyPr wrap="square" rtlCol="0">
            <a:spAutoFit/>
          </a:bodyPr>
          <a:lstStyle/>
          <a:p>
            <a:r>
              <a:rPr lang="es-MX" sz="4200" b="1" dirty="0">
                <a:solidFill>
                  <a:schemeClr val="bg1"/>
                </a:solidFill>
                <a:latin typeface="Arial" panose="020B0604020202020204" pitchFamily="34" charset="0"/>
                <a:cs typeface="Arial" panose="020B0604020202020204" pitchFamily="34" charset="0"/>
              </a:rPr>
              <a:t>Título del tema</a:t>
            </a:r>
          </a:p>
        </p:txBody>
      </p:sp>
      <p:sp>
        <p:nvSpPr>
          <p:cNvPr id="7" name="CuadroTexto 6">
            <a:extLst>
              <a:ext uri="{FF2B5EF4-FFF2-40B4-BE49-F238E27FC236}">
                <a16:creationId xmlns:a16="http://schemas.microsoft.com/office/drawing/2014/main" id="{1014442F-F1C3-3646-A478-2331D55A6958}"/>
              </a:ext>
            </a:extLst>
          </p:cNvPr>
          <p:cNvSpPr txBox="1"/>
          <p:nvPr/>
        </p:nvSpPr>
        <p:spPr>
          <a:xfrm>
            <a:off x="979578" y="3547001"/>
            <a:ext cx="5643562" cy="461665"/>
          </a:xfrm>
          <a:prstGeom prst="rect">
            <a:avLst/>
          </a:prstGeom>
          <a:noFill/>
        </p:spPr>
        <p:txBody>
          <a:bodyPr wrap="square" rtlCol="0">
            <a:spAutoFit/>
          </a:bodyPr>
          <a:lstStyle/>
          <a:p>
            <a:r>
              <a:rPr lang="es-MX" sz="2400" b="1" dirty="0">
                <a:solidFill>
                  <a:schemeClr val="bg1"/>
                </a:solidFill>
                <a:latin typeface="Arial" panose="020B0604020202020204" pitchFamily="34" charset="0"/>
                <a:cs typeface="Arial" panose="020B0604020202020204" pitchFamily="34" charset="0"/>
              </a:rPr>
              <a:t>Sub título</a:t>
            </a:r>
          </a:p>
        </p:txBody>
      </p:sp>
      <p:sp>
        <p:nvSpPr>
          <p:cNvPr id="8" name="CuadroTexto 7">
            <a:extLst>
              <a:ext uri="{FF2B5EF4-FFF2-40B4-BE49-F238E27FC236}">
                <a16:creationId xmlns:a16="http://schemas.microsoft.com/office/drawing/2014/main" id="{815E2074-8AD0-5843-BFA0-022B0CFDC031}"/>
              </a:ext>
            </a:extLst>
          </p:cNvPr>
          <p:cNvSpPr txBox="1"/>
          <p:nvPr/>
        </p:nvSpPr>
        <p:spPr>
          <a:xfrm>
            <a:off x="1211648" y="5399217"/>
            <a:ext cx="5643562" cy="430887"/>
          </a:xfrm>
          <a:prstGeom prst="rect">
            <a:avLst/>
          </a:prstGeom>
          <a:noFill/>
        </p:spPr>
        <p:txBody>
          <a:bodyPr wrap="square" rtlCol="0">
            <a:spAutoFit/>
          </a:bodyPr>
          <a:lstStyle/>
          <a:p>
            <a:r>
              <a:rPr lang="es-MX" sz="2200" dirty="0">
                <a:solidFill>
                  <a:schemeClr val="bg1"/>
                </a:solidFill>
                <a:latin typeface="Arial" panose="020B0604020202020204" pitchFamily="34" charset="0"/>
                <a:cs typeface="Arial" panose="020B0604020202020204" pitchFamily="34" charset="0"/>
              </a:rPr>
              <a:t>Nombre del profesor</a:t>
            </a:r>
          </a:p>
        </p:txBody>
      </p:sp>
      <p:sp>
        <p:nvSpPr>
          <p:cNvPr id="9" name="CuadroTexto 8">
            <a:extLst>
              <a:ext uri="{FF2B5EF4-FFF2-40B4-BE49-F238E27FC236}">
                <a16:creationId xmlns:a16="http://schemas.microsoft.com/office/drawing/2014/main" id="{1BC8B1C2-02CE-4747-A4BE-E372CC186C67}"/>
              </a:ext>
            </a:extLst>
          </p:cNvPr>
          <p:cNvSpPr txBox="1"/>
          <p:nvPr/>
        </p:nvSpPr>
        <p:spPr>
          <a:xfrm>
            <a:off x="2141731" y="1342361"/>
            <a:ext cx="5643562" cy="338554"/>
          </a:xfrm>
          <a:prstGeom prst="rect">
            <a:avLst/>
          </a:prstGeom>
          <a:noFill/>
        </p:spPr>
        <p:txBody>
          <a:bodyPr wrap="square" rtlCol="0">
            <a:spAutoFit/>
          </a:bodyPr>
          <a:lstStyle/>
          <a:p>
            <a:r>
              <a:rPr lang="es-MX" sz="1600" dirty="0">
                <a:solidFill>
                  <a:schemeClr val="bg1"/>
                </a:solidFill>
                <a:latin typeface="Arial" panose="020B0604020202020204" pitchFamily="34" charset="0"/>
                <a:cs typeface="Arial" panose="020B0604020202020204" pitchFamily="34" charset="0"/>
              </a:rPr>
              <a:t>Ciclo o periodo</a:t>
            </a:r>
          </a:p>
        </p:txBody>
      </p:sp>
      <p:sp>
        <p:nvSpPr>
          <p:cNvPr id="10" name="CuadroTexto 9">
            <a:extLst>
              <a:ext uri="{FF2B5EF4-FFF2-40B4-BE49-F238E27FC236}">
                <a16:creationId xmlns:a16="http://schemas.microsoft.com/office/drawing/2014/main" id="{59A821DD-CA84-D148-837F-3A34323F27C0}"/>
              </a:ext>
            </a:extLst>
          </p:cNvPr>
          <p:cNvSpPr txBox="1"/>
          <p:nvPr/>
        </p:nvSpPr>
        <p:spPr>
          <a:xfrm>
            <a:off x="2138015" y="847992"/>
            <a:ext cx="5643562" cy="430887"/>
          </a:xfrm>
          <a:prstGeom prst="rect">
            <a:avLst/>
          </a:prstGeom>
          <a:noFill/>
        </p:spPr>
        <p:txBody>
          <a:bodyPr wrap="square" rtlCol="0">
            <a:spAutoFit/>
          </a:bodyPr>
          <a:lstStyle/>
          <a:p>
            <a:r>
              <a:rPr lang="es-MX" sz="2200" dirty="0">
                <a:solidFill>
                  <a:schemeClr val="bg1"/>
                </a:solidFill>
                <a:latin typeface="Arial" panose="020B0604020202020204" pitchFamily="34" charset="0"/>
                <a:cs typeface="Arial" panose="020B0604020202020204" pitchFamily="34" charset="0"/>
              </a:rPr>
              <a:t>Asignatura</a:t>
            </a:r>
          </a:p>
        </p:txBody>
      </p:sp>
    </p:spTree>
    <p:extLst>
      <p:ext uri="{BB962C8B-B14F-4D97-AF65-F5344CB8AC3E}">
        <p14:creationId xmlns:p14="http://schemas.microsoft.com/office/powerpoint/2010/main" val="3185462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00722"/>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a:t>
            </a:r>
          </a:p>
        </p:txBody>
      </p:sp>
      <p:sp>
        <p:nvSpPr>
          <p:cNvPr id="3" name="CuadroTexto 2">
            <a:extLst>
              <a:ext uri="{FF2B5EF4-FFF2-40B4-BE49-F238E27FC236}">
                <a16:creationId xmlns:a16="http://schemas.microsoft.com/office/drawing/2014/main" id="{2FC4ED63-1ACC-E941-98D0-3986AF0C883C}"/>
              </a:ext>
            </a:extLst>
          </p:cNvPr>
          <p:cNvSpPr txBox="1"/>
          <p:nvPr/>
        </p:nvSpPr>
        <p:spPr>
          <a:xfrm>
            <a:off x="1085851" y="1396471"/>
            <a:ext cx="5800721" cy="658770"/>
          </a:xfrm>
          <a:prstGeom prst="rect">
            <a:avLst/>
          </a:prstGeom>
          <a:noFill/>
        </p:spPr>
        <p:txBody>
          <a:bodyPr wrap="square" rtlCol="0">
            <a:spAutoFit/>
          </a:bodyPr>
          <a:lstStyle/>
          <a:p>
            <a:pPr algn="just">
              <a:lnSpc>
                <a:spcPct val="150000"/>
              </a:lnSpc>
            </a:pPr>
            <a:r>
              <a:rPr lang="es-MX" sz="2800" b="1" dirty="0">
                <a:solidFill>
                  <a:srgbClr val="002060"/>
                </a:solidFill>
                <a:latin typeface="Arial" panose="020B0604020202020204" pitchFamily="34" charset="0"/>
                <a:cs typeface="Arial" panose="020B0604020202020204" pitchFamily="34" charset="0"/>
              </a:rPr>
              <a:t>Subtítulo para texto regular</a:t>
            </a:r>
          </a:p>
        </p:txBody>
      </p:sp>
      <p:sp>
        <p:nvSpPr>
          <p:cNvPr id="4" name="CuadroTexto 3">
            <a:extLst>
              <a:ext uri="{FF2B5EF4-FFF2-40B4-BE49-F238E27FC236}">
                <a16:creationId xmlns:a16="http://schemas.microsoft.com/office/drawing/2014/main" id="{05AC11F7-0DB3-8642-9C92-55DC1DB31768}"/>
              </a:ext>
            </a:extLst>
          </p:cNvPr>
          <p:cNvSpPr txBox="1"/>
          <p:nvPr/>
        </p:nvSpPr>
        <p:spPr>
          <a:xfrm>
            <a:off x="1085851" y="2194412"/>
            <a:ext cx="5800721" cy="3401893"/>
          </a:xfrm>
          <a:prstGeom prst="rect">
            <a:avLst/>
          </a:prstGeom>
          <a:noFill/>
        </p:spPr>
        <p:txBody>
          <a:bodyPr wrap="square" rtlCol="0">
            <a:spAutoFit/>
          </a:bodyPr>
          <a:lstStyle/>
          <a:p>
            <a:pPr algn="just">
              <a:lnSpc>
                <a:spcPts val="2900"/>
              </a:lnSpc>
              <a:spcBef>
                <a:spcPts val="130"/>
              </a:spcBef>
              <a:spcAft>
                <a:spcPts val="130"/>
              </a:spcAft>
            </a:pPr>
            <a:r>
              <a:rPr lang="es-MX" sz="1900" dirty="0">
                <a:solidFill>
                  <a:srgbClr val="002060"/>
                </a:solidFill>
                <a:latin typeface="Arial" panose="020B0604020202020204" pitchFamily="34" charset="0"/>
                <a:cs typeface="Arial" panose="020B0604020202020204" pitchFamily="34" charset="0"/>
              </a:rPr>
              <a:t>Lorem ipsum dolor sit amet, consectetur adipiscing elit. Curabitur rutrum ligula quis sapien tincidunt, non convallis enim ultricies. Curabitur fringilla nunc quis felis rutrum mollis. Morbi pellentesque congue metus ut consequat. Nulla vulputate sollicitudin nunc, quis blandit mi. Sed vestibulum orci ut massa posuere, in molestie elit porta. Sed dignissim mi vitae quam iaculis, at vehicula libero lobortis. Aenean vel purus nisl.</a:t>
            </a:r>
          </a:p>
        </p:txBody>
      </p:sp>
      <p:sp>
        <p:nvSpPr>
          <p:cNvPr id="7" name="CuadroTexto 6">
            <a:extLst>
              <a:ext uri="{FF2B5EF4-FFF2-40B4-BE49-F238E27FC236}">
                <a16:creationId xmlns:a16="http://schemas.microsoft.com/office/drawing/2014/main" id="{97AC24E4-059D-F142-ADF1-894F1BFDED24}"/>
              </a:ext>
            </a:extLst>
          </p:cNvPr>
          <p:cNvSpPr txBox="1"/>
          <p:nvPr/>
        </p:nvSpPr>
        <p:spPr>
          <a:xfrm>
            <a:off x="3325410" y="5831447"/>
            <a:ext cx="4164806" cy="369332"/>
          </a:xfrm>
          <a:prstGeom prst="rect">
            <a:avLst/>
          </a:prstGeom>
          <a:noFill/>
        </p:spPr>
        <p:txBody>
          <a:bodyPr wrap="square" rtlCol="0">
            <a:spAutoFit/>
          </a:bodyPr>
          <a:lstStyle/>
          <a:p>
            <a:pPr algn="r"/>
            <a:r>
              <a:rPr lang="es-MX" i="1" dirty="0">
                <a:solidFill>
                  <a:schemeClr val="accent5">
                    <a:lumMod val="75000"/>
                  </a:schemeClr>
                </a:solidFill>
                <a:latin typeface="Arial" panose="020B0604020202020204" pitchFamily="34" charset="0"/>
                <a:cs typeface="Arial" panose="020B0604020202020204" pitchFamily="34" charset="0"/>
              </a:rPr>
              <a:t>Pié de foto pié de foto pié de foto.</a:t>
            </a:r>
          </a:p>
        </p:txBody>
      </p:sp>
      <p:pic>
        <p:nvPicPr>
          <p:cNvPr id="9" name="Imagen 8">
            <a:extLst>
              <a:ext uri="{FF2B5EF4-FFF2-40B4-BE49-F238E27FC236}">
                <a16:creationId xmlns:a16="http://schemas.microsoft.com/office/drawing/2014/main" id="{8131A37B-3334-634F-ACF5-2C2C9727FFE1}"/>
              </a:ext>
            </a:extLst>
          </p:cNvPr>
          <p:cNvPicPr>
            <a:picLocks noChangeAspect="1"/>
          </p:cNvPicPr>
          <p:nvPr/>
        </p:nvPicPr>
        <p:blipFill>
          <a:blip r:embed="rId3"/>
          <a:stretch>
            <a:fillRect/>
          </a:stretch>
        </p:blipFill>
        <p:spPr>
          <a:xfrm>
            <a:off x="7574726" y="1396471"/>
            <a:ext cx="3498086" cy="4752834"/>
          </a:xfrm>
          <a:prstGeom prst="rect">
            <a:avLst/>
          </a:prstGeom>
        </p:spPr>
      </p:pic>
    </p:spTree>
    <p:extLst>
      <p:ext uri="{BB962C8B-B14F-4D97-AF65-F5344CB8AC3E}">
        <p14:creationId xmlns:p14="http://schemas.microsoft.com/office/powerpoint/2010/main" val="957086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CEC8E8E-BA3E-274E-9E23-E032A14CD3EC}"/>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Autor de la frase</a:t>
            </a:r>
          </a:p>
        </p:txBody>
      </p:sp>
      <p:pic>
        <p:nvPicPr>
          <p:cNvPr id="15" name="Imagen 14">
            <a:extLst>
              <a:ext uri="{FF2B5EF4-FFF2-40B4-BE49-F238E27FC236}">
                <a16:creationId xmlns:a16="http://schemas.microsoft.com/office/drawing/2014/main" id="{4C11E4F5-D5FC-DA43-92F5-24315C60CB20}"/>
              </a:ext>
            </a:extLst>
          </p:cNvPr>
          <p:cNvPicPr>
            <a:picLocks noChangeAspect="1"/>
          </p:cNvPicPr>
          <p:nvPr/>
        </p:nvPicPr>
        <p:blipFill>
          <a:blip r:embed="rId3"/>
          <a:stretch>
            <a:fillRect/>
          </a:stretch>
        </p:blipFill>
        <p:spPr>
          <a:xfrm rot="10800000">
            <a:off x="9729784" y="3834129"/>
            <a:ext cx="869990" cy="839284"/>
          </a:xfrm>
          <a:prstGeom prst="rect">
            <a:avLst/>
          </a:prstGeom>
        </p:spPr>
      </p:pic>
      <p:sp>
        <p:nvSpPr>
          <p:cNvPr id="19" name="CuadroTexto 18">
            <a:extLst>
              <a:ext uri="{FF2B5EF4-FFF2-40B4-BE49-F238E27FC236}">
                <a16:creationId xmlns:a16="http://schemas.microsoft.com/office/drawing/2014/main" id="{5B3255F3-348A-5D48-90CD-D9E833505CDB}"/>
              </a:ext>
            </a:extLst>
          </p:cNvPr>
          <p:cNvSpPr txBox="1"/>
          <p:nvPr/>
        </p:nvSpPr>
        <p:spPr>
          <a:xfrm>
            <a:off x="1867968" y="3016059"/>
            <a:ext cx="8174593" cy="1323439"/>
          </a:xfrm>
          <a:prstGeom prst="rect">
            <a:avLst/>
          </a:prstGeom>
          <a:noFill/>
        </p:spPr>
        <p:txBody>
          <a:bodyPr wrap="square" rtlCol="0">
            <a:spAutoFit/>
          </a:bodyPr>
          <a:lstStyle/>
          <a:p>
            <a:pPr algn="ctr"/>
            <a:r>
              <a:rPr lang="es-MX" sz="4000" b="1" dirty="0">
                <a:solidFill>
                  <a:srgbClr val="002060"/>
                </a:solidFill>
                <a:latin typeface="Arial" panose="020B0604020202020204" pitchFamily="34" charset="0"/>
                <a:cs typeface="Arial" panose="020B0604020202020204" pitchFamily="34" charset="0"/>
              </a:rPr>
              <a:t>Frase célebre, inspiradora o relavante para los estudiantes</a:t>
            </a:r>
          </a:p>
        </p:txBody>
      </p:sp>
      <p:pic>
        <p:nvPicPr>
          <p:cNvPr id="20" name="Imagen 19">
            <a:extLst>
              <a:ext uri="{FF2B5EF4-FFF2-40B4-BE49-F238E27FC236}">
                <a16:creationId xmlns:a16="http://schemas.microsoft.com/office/drawing/2014/main" id="{8E60DE4E-1172-7E46-8328-92B80EAC5334}"/>
              </a:ext>
            </a:extLst>
          </p:cNvPr>
          <p:cNvPicPr>
            <a:picLocks noChangeAspect="1"/>
          </p:cNvPicPr>
          <p:nvPr/>
        </p:nvPicPr>
        <p:blipFill>
          <a:blip r:embed="rId3"/>
          <a:stretch>
            <a:fillRect/>
          </a:stretch>
        </p:blipFill>
        <p:spPr>
          <a:xfrm>
            <a:off x="1475837" y="2744277"/>
            <a:ext cx="869990" cy="839284"/>
          </a:xfrm>
          <a:prstGeom prst="rect">
            <a:avLst/>
          </a:prstGeom>
        </p:spPr>
      </p:pic>
    </p:spTree>
    <p:extLst>
      <p:ext uri="{BB962C8B-B14F-4D97-AF65-F5344CB8AC3E}">
        <p14:creationId xmlns:p14="http://schemas.microsoft.com/office/powerpoint/2010/main" val="1887718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CAC39BF9-A6F3-144F-9672-DFF57F632127}"/>
              </a:ext>
            </a:extLst>
          </p:cNvPr>
          <p:cNvPicPr>
            <a:picLocks noChangeAspect="1"/>
          </p:cNvPicPr>
          <p:nvPr/>
        </p:nvPicPr>
        <p:blipFill>
          <a:blip r:embed="rId2"/>
          <a:stretch>
            <a:fillRect/>
          </a:stretch>
        </p:blipFill>
        <p:spPr>
          <a:xfrm>
            <a:off x="0" y="0"/>
            <a:ext cx="12192000" cy="6858000"/>
          </a:xfrm>
          <a:prstGeom prst="rect">
            <a:avLst/>
          </a:prstGeom>
        </p:spPr>
      </p:pic>
      <p:pic>
        <p:nvPicPr>
          <p:cNvPr id="3" name="Imagen 2">
            <a:extLst>
              <a:ext uri="{FF2B5EF4-FFF2-40B4-BE49-F238E27FC236}">
                <a16:creationId xmlns:a16="http://schemas.microsoft.com/office/drawing/2014/main" id="{DFB3BCAA-FC03-724C-8310-559B937DE143}"/>
              </a:ext>
            </a:extLst>
          </p:cNvPr>
          <p:cNvPicPr>
            <a:picLocks noChangeAspect="1"/>
          </p:cNvPicPr>
          <p:nvPr/>
        </p:nvPicPr>
        <p:blipFill>
          <a:blip r:embed="rId3"/>
          <a:stretch>
            <a:fillRect/>
          </a:stretch>
        </p:blipFill>
        <p:spPr>
          <a:xfrm>
            <a:off x="0" y="0"/>
            <a:ext cx="12192000" cy="6858000"/>
          </a:xfrm>
          <a:prstGeom prst="rect">
            <a:avLst/>
          </a:prstGeom>
        </p:spPr>
      </p:pic>
      <p:sp>
        <p:nvSpPr>
          <p:cNvPr id="8" name="CuadroTexto 7">
            <a:extLst>
              <a:ext uri="{FF2B5EF4-FFF2-40B4-BE49-F238E27FC236}">
                <a16:creationId xmlns:a16="http://schemas.microsoft.com/office/drawing/2014/main" id="{6CEC8E8E-BA3E-274E-9E23-E032A14CD3EC}"/>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Autor de la frase</a:t>
            </a:r>
          </a:p>
        </p:txBody>
      </p:sp>
      <p:pic>
        <p:nvPicPr>
          <p:cNvPr id="15" name="Imagen 14">
            <a:extLst>
              <a:ext uri="{FF2B5EF4-FFF2-40B4-BE49-F238E27FC236}">
                <a16:creationId xmlns:a16="http://schemas.microsoft.com/office/drawing/2014/main" id="{4C11E4F5-D5FC-DA43-92F5-24315C60CB20}"/>
              </a:ext>
            </a:extLst>
          </p:cNvPr>
          <p:cNvPicPr>
            <a:picLocks noChangeAspect="1"/>
          </p:cNvPicPr>
          <p:nvPr/>
        </p:nvPicPr>
        <p:blipFill>
          <a:blip r:embed="rId4"/>
          <a:stretch>
            <a:fillRect/>
          </a:stretch>
        </p:blipFill>
        <p:spPr>
          <a:xfrm rot="10800000">
            <a:off x="9115428" y="2805370"/>
            <a:ext cx="608225" cy="586758"/>
          </a:xfrm>
          <a:prstGeom prst="rect">
            <a:avLst/>
          </a:prstGeom>
        </p:spPr>
      </p:pic>
      <p:sp>
        <p:nvSpPr>
          <p:cNvPr id="19" name="CuadroTexto 18">
            <a:extLst>
              <a:ext uri="{FF2B5EF4-FFF2-40B4-BE49-F238E27FC236}">
                <a16:creationId xmlns:a16="http://schemas.microsoft.com/office/drawing/2014/main" id="{5B3255F3-348A-5D48-90CD-D9E833505CDB}"/>
              </a:ext>
            </a:extLst>
          </p:cNvPr>
          <p:cNvSpPr txBox="1"/>
          <p:nvPr/>
        </p:nvSpPr>
        <p:spPr>
          <a:xfrm>
            <a:off x="3400428" y="2138508"/>
            <a:ext cx="5715000" cy="1015663"/>
          </a:xfrm>
          <a:prstGeom prst="rect">
            <a:avLst/>
          </a:prstGeom>
          <a:noFill/>
        </p:spPr>
        <p:txBody>
          <a:bodyPr wrap="square" rtlCol="0">
            <a:spAutoFit/>
          </a:bodyPr>
          <a:lstStyle/>
          <a:p>
            <a:pPr algn="ctr"/>
            <a:r>
              <a:rPr lang="es-MX" sz="3000" b="1" dirty="0">
                <a:solidFill>
                  <a:srgbClr val="002060"/>
                </a:solidFill>
                <a:latin typeface="Arial" panose="020B0604020202020204" pitchFamily="34" charset="0"/>
                <a:cs typeface="Arial" panose="020B0604020202020204" pitchFamily="34" charset="0"/>
              </a:rPr>
              <a:t>Frase célebre, inspiradora o relavante para los estudiantes</a:t>
            </a:r>
          </a:p>
        </p:txBody>
      </p:sp>
      <p:pic>
        <p:nvPicPr>
          <p:cNvPr id="20" name="Imagen 19">
            <a:extLst>
              <a:ext uri="{FF2B5EF4-FFF2-40B4-BE49-F238E27FC236}">
                <a16:creationId xmlns:a16="http://schemas.microsoft.com/office/drawing/2014/main" id="{8E60DE4E-1172-7E46-8328-92B80EAC5334}"/>
              </a:ext>
            </a:extLst>
          </p:cNvPr>
          <p:cNvPicPr>
            <a:picLocks noChangeAspect="1"/>
          </p:cNvPicPr>
          <p:nvPr/>
        </p:nvPicPr>
        <p:blipFill>
          <a:blip r:embed="rId4"/>
          <a:stretch>
            <a:fillRect/>
          </a:stretch>
        </p:blipFill>
        <p:spPr>
          <a:xfrm>
            <a:off x="2986184" y="2010272"/>
            <a:ext cx="608225" cy="586758"/>
          </a:xfrm>
          <a:prstGeom prst="rect">
            <a:avLst/>
          </a:prstGeom>
        </p:spPr>
      </p:pic>
    </p:spTree>
    <p:extLst>
      <p:ext uri="{BB962C8B-B14F-4D97-AF65-F5344CB8AC3E}">
        <p14:creationId xmlns:p14="http://schemas.microsoft.com/office/powerpoint/2010/main" val="3996096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Galería</a:t>
            </a:r>
          </a:p>
        </p:txBody>
      </p:sp>
      <p:sp>
        <p:nvSpPr>
          <p:cNvPr id="9" name="CuadroTexto 8">
            <a:extLst>
              <a:ext uri="{FF2B5EF4-FFF2-40B4-BE49-F238E27FC236}">
                <a16:creationId xmlns:a16="http://schemas.microsoft.com/office/drawing/2014/main" id="{CAA3BB58-3DAE-CD4A-A4BE-689143DC1C15}"/>
              </a:ext>
            </a:extLst>
          </p:cNvPr>
          <p:cNvSpPr txBox="1"/>
          <p:nvPr/>
        </p:nvSpPr>
        <p:spPr>
          <a:xfrm>
            <a:off x="571501" y="5712657"/>
            <a:ext cx="10972799" cy="429605"/>
          </a:xfrm>
          <a:prstGeom prst="rect">
            <a:avLst/>
          </a:prstGeom>
          <a:noFill/>
        </p:spPr>
        <p:txBody>
          <a:bodyPr wrap="square" rtlCol="0">
            <a:spAutoFit/>
          </a:bodyPr>
          <a:lstStyle/>
          <a:p>
            <a:pPr algn="ctr">
              <a:lnSpc>
                <a:spcPts val="2900"/>
              </a:lnSpc>
              <a:spcBef>
                <a:spcPts val="130"/>
              </a:spcBef>
              <a:spcAft>
                <a:spcPts val="130"/>
              </a:spcAft>
            </a:pPr>
            <a:r>
              <a:rPr lang="es-MX" sz="2000" dirty="0">
                <a:solidFill>
                  <a:srgbClr val="002060"/>
                </a:solidFill>
                <a:latin typeface="Arial" panose="020B0604020202020204" pitchFamily="34" charset="0"/>
                <a:cs typeface="Arial" panose="020B0604020202020204" pitchFamily="34" charset="0"/>
              </a:rPr>
              <a:t>Texto breve relacionado con las imágenes.</a:t>
            </a:r>
          </a:p>
        </p:txBody>
      </p:sp>
      <p:pic>
        <p:nvPicPr>
          <p:cNvPr id="15" name="Imagen 14">
            <a:extLst>
              <a:ext uri="{FF2B5EF4-FFF2-40B4-BE49-F238E27FC236}">
                <a16:creationId xmlns:a16="http://schemas.microsoft.com/office/drawing/2014/main" id="{E79C1615-4F1E-2249-B839-83849729DA74}"/>
              </a:ext>
            </a:extLst>
          </p:cNvPr>
          <p:cNvPicPr>
            <a:picLocks noChangeAspect="1"/>
          </p:cNvPicPr>
          <p:nvPr/>
        </p:nvPicPr>
        <p:blipFill>
          <a:blip r:embed="rId3"/>
          <a:stretch>
            <a:fillRect/>
          </a:stretch>
        </p:blipFill>
        <p:spPr>
          <a:xfrm>
            <a:off x="385764" y="1668491"/>
            <a:ext cx="2474541" cy="1637416"/>
          </a:xfrm>
          <a:prstGeom prst="rect">
            <a:avLst/>
          </a:prstGeom>
        </p:spPr>
      </p:pic>
      <p:pic>
        <p:nvPicPr>
          <p:cNvPr id="16" name="Imagen 15">
            <a:extLst>
              <a:ext uri="{FF2B5EF4-FFF2-40B4-BE49-F238E27FC236}">
                <a16:creationId xmlns:a16="http://schemas.microsoft.com/office/drawing/2014/main" id="{89624DBD-15D2-AD4E-A71A-33EA6CBE5AFE}"/>
              </a:ext>
            </a:extLst>
          </p:cNvPr>
          <p:cNvPicPr>
            <a:picLocks noChangeAspect="1"/>
          </p:cNvPicPr>
          <p:nvPr/>
        </p:nvPicPr>
        <p:blipFill>
          <a:blip r:embed="rId4"/>
          <a:stretch>
            <a:fillRect/>
          </a:stretch>
        </p:blipFill>
        <p:spPr>
          <a:xfrm>
            <a:off x="382900" y="3493517"/>
            <a:ext cx="2474541" cy="1637416"/>
          </a:xfrm>
          <a:prstGeom prst="rect">
            <a:avLst/>
          </a:prstGeom>
        </p:spPr>
      </p:pic>
      <p:pic>
        <p:nvPicPr>
          <p:cNvPr id="17" name="Imagen 16">
            <a:extLst>
              <a:ext uri="{FF2B5EF4-FFF2-40B4-BE49-F238E27FC236}">
                <a16:creationId xmlns:a16="http://schemas.microsoft.com/office/drawing/2014/main" id="{572C168E-A616-4149-A40A-4746CD0B27F9}"/>
              </a:ext>
            </a:extLst>
          </p:cNvPr>
          <p:cNvPicPr>
            <a:picLocks noChangeAspect="1"/>
          </p:cNvPicPr>
          <p:nvPr/>
        </p:nvPicPr>
        <p:blipFill>
          <a:blip r:embed="rId5"/>
          <a:stretch>
            <a:fillRect/>
          </a:stretch>
        </p:blipFill>
        <p:spPr>
          <a:xfrm>
            <a:off x="9382792" y="3493517"/>
            <a:ext cx="2474541" cy="1637416"/>
          </a:xfrm>
          <a:prstGeom prst="rect">
            <a:avLst/>
          </a:prstGeom>
        </p:spPr>
      </p:pic>
      <p:pic>
        <p:nvPicPr>
          <p:cNvPr id="18" name="Imagen 17">
            <a:extLst>
              <a:ext uri="{FF2B5EF4-FFF2-40B4-BE49-F238E27FC236}">
                <a16:creationId xmlns:a16="http://schemas.microsoft.com/office/drawing/2014/main" id="{BD2CE74E-6C63-254B-B426-DA38E1CDA4AB}"/>
              </a:ext>
            </a:extLst>
          </p:cNvPr>
          <p:cNvPicPr>
            <a:picLocks noChangeAspect="1"/>
          </p:cNvPicPr>
          <p:nvPr/>
        </p:nvPicPr>
        <p:blipFill>
          <a:blip r:embed="rId6"/>
          <a:stretch>
            <a:fillRect/>
          </a:stretch>
        </p:blipFill>
        <p:spPr>
          <a:xfrm>
            <a:off x="2966858" y="1298353"/>
            <a:ext cx="6309381" cy="4174949"/>
          </a:xfrm>
          <a:prstGeom prst="rect">
            <a:avLst/>
          </a:prstGeom>
        </p:spPr>
      </p:pic>
      <p:pic>
        <p:nvPicPr>
          <p:cNvPr id="19" name="Imagen 18">
            <a:extLst>
              <a:ext uri="{FF2B5EF4-FFF2-40B4-BE49-F238E27FC236}">
                <a16:creationId xmlns:a16="http://schemas.microsoft.com/office/drawing/2014/main" id="{760C1FF2-42AC-DB49-985A-7EF871D83B98}"/>
              </a:ext>
            </a:extLst>
          </p:cNvPr>
          <p:cNvPicPr>
            <a:picLocks noChangeAspect="1"/>
          </p:cNvPicPr>
          <p:nvPr/>
        </p:nvPicPr>
        <p:blipFill>
          <a:blip r:embed="rId7"/>
          <a:stretch>
            <a:fillRect/>
          </a:stretch>
        </p:blipFill>
        <p:spPr>
          <a:xfrm>
            <a:off x="9382792" y="1668491"/>
            <a:ext cx="2474541" cy="1637416"/>
          </a:xfrm>
          <a:prstGeom prst="rect">
            <a:avLst/>
          </a:prstGeom>
        </p:spPr>
      </p:pic>
    </p:spTree>
    <p:extLst>
      <p:ext uri="{BB962C8B-B14F-4D97-AF65-F5344CB8AC3E}">
        <p14:creationId xmlns:p14="http://schemas.microsoft.com/office/powerpoint/2010/main" val="2764116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Galería / una fotografía</a:t>
            </a:r>
          </a:p>
        </p:txBody>
      </p:sp>
      <p:sp>
        <p:nvSpPr>
          <p:cNvPr id="9" name="CuadroTexto 8">
            <a:extLst>
              <a:ext uri="{FF2B5EF4-FFF2-40B4-BE49-F238E27FC236}">
                <a16:creationId xmlns:a16="http://schemas.microsoft.com/office/drawing/2014/main" id="{CAA3BB58-3DAE-CD4A-A4BE-689143DC1C15}"/>
              </a:ext>
            </a:extLst>
          </p:cNvPr>
          <p:cNvSpPr txBox="1"/>
          <p:nvPr/>
        </p:nvSpPr>
        <p:spPr>
          <a:xfrm>
            <a:off x="7555011" y="3267368"/>
            <a:ext cx="3929063" cy="923330"/>
          </a:xfrm>
          <a:prstGeom prst="rect">
            <a:avLst/>
          </a:prstGeom>
          <a:noFill/>
        </p:spPr>
        <p:txBody>
          <a:bodyPr wrap="square" rtlCol="0">
            <a:spAutoFit/>
          </a:bodyPr>
          <a:lstStyle/>
          <a:p>
            <a:pPr>
              <a:spcBef>
                <a:spcPts val="130"/>
              </a:spcBef>
              <a:spcAft>
                <a:spcPts val="130"/>
              </a:spcAft>
            </a:pPr>
            <a:r>
              <a:rPr lang="es-MX" dirty="0">
                <a:solidFill>
                  <a:srgbClr val="002060"/>
                </a:solidFill>
                <a:latin typeface="Arial" panose="020B0604020202020204" pitchFamily="34" charset="0"/>
                <a:cs typeface="Arial" panose="020B0604020202020204" pitchFamily="34" charset="0"/>
              </a:rPr>
              <a:t>Descripción breve de la fotografía descripción de la fotografía descripción de la fotografía</a:t>
            </a:r>
          </a:p>
        </p:txBody>
      </p:sp>
      <p:sp>
        <p:nvSpPr>
          <p:cNvPr id="7" name="CuadroTexto 6">
            <a:extLst>
              <a:ext uri="{FF2B5EF4-FFF2-40B4-BE49-F238E27FC236}">
                <a16:creationId xmlns:a16="http://schemas.microsoft.com/office/drawing/2014/main" id="{2DC2F3D8-DDA9-2942-9751-573E25313977}"/>
              </a:ext>
            </a:extLst>
          </p:cNvPr>
          <p:cNvSpPr txBox="1"/>
          <p:nvPr/>
        </p:nvSpPr>
        <p:spPr>
          <a:xfrm>
            <a:off x="7555011" y="2744148"/>
            <a:ext cx="3929063" cy="523220"/>
          </a:xfrm>
          <a:prstGeom prst="rect">
            <a:avLst/>
          </a:prstGeom>
          <a:noFill/>
        </p:spPr>
        <p:txBody>
          <a:bodyPr wrap="square" rtlCol="0">
            <a:spAutoFit/>
          </a:bodyPr>
          <a:lstStyle/>
          <a:p>
            <a:pPr>
              <a:spcBef>
                <a:spcPts val="130"/>
              </a:spcBef>
              <a:spcAft>
                <a:spcPts val="130"/>
              </a:spcAft>
            </a:pPr>
            <a:r>
              <a:rPr lang="es-MX" sz="2800" b="1" dirty="0">
                <a:solidFill>
                  <a:srgbClr val="002060"/>
                </a:solidFill>
                <a:latin typeface="Arial" panose="020B0604020202020204" pitchFamily="34" charset="0"/>
                <a:cs typeface="Arial" panose="020B0604020202020204" pitchFamily="34" charset="0"/>
              </a:rPr>
              <a:t>Título de la foto</a:t>
            </a:r>
          </a:p>
        </p:txBody>
      </p:sp>
      <p:sp>
        <p:nvSpPr>
          <p:cNvPr id="10" name="CuadroTexto 9">
            <a:extLst>
              <a:ext uri="{FF2B5EF4-FFF2-40B4-BE49-F238E27FC236}">
                <a16:creationId xmlns:a16="http://schemas.microsoft.com/office/drawing/2014/main" id="{0C70BFA8-10C5-6448-8804-5E7D13C00D9B}"/>
              </a:ext>
            </a:extLst>
          </p:cNvPr>
          <p:cNvSpPr txBox="1"/>
          <p:nvPr/>
        </p:nvSpPr>
        <p:spPr>
          <a:xfrm>
            <a:off x="7555011" y="5294821"/>
            <a:ext cx="3929063" cy="338554"/>
          </a:xfrm>
          <a:prstGeom prst="rect">
            <a:avLst/>
          </a:prstGeom>
          <a:noFill/>
        </p:spPr>
        <p:txBody>
          <a:bodyPr wrap="square" rtlCol="0">
            <a:spAutoFit/>
          </a:bodyPr>
          <a:lstStyle/>
          <a:p>
            <a:pPr>
              <a:spcBef>
                <a:spcPts val="130"/>
              </a:spcBef>
              <a:spcAft>
                <a:spcPts val="130"/>
              </a:spcAft>
            </a:pPr>
            <a:r>
              <a:rPr lang="es-MX" sz="1600" dirty="0">
                <a:solidFill>
                  <a:srgbClr val="002060"/>
                </a:solidFill>
                <a:latin typeface="Arial" panose="020B0604020202020204" pitchFamily="34" charset="0"/>
                <a:cs typeface="Arial" panose="020B0604020202020204" pitchFamily="34" charset="0"/>
              </a:rPr>
              <a:t>Dato complementario</a:t>
            </a:r>
          </a:p>
        </p:txBody>
      </p:sp>
      <p:pic>
        <p:nvPicPr>
          <p:cNvPr id="11" name="Imagen 10">
            <a:extLst>
              <a:ext uri="{FF2B5EF4-FFF2-40B4-BE49-F238E27FC236}">
                <a16:creationId xmlns:a16="http://schemas.microsoft.com/office/drawing/2014/main" id="{85E78E74-EC7E-1B43-9B64-FCA6807EC503}"/>
              </a:ext>
            </a:extLst>
          </p:cNvPr>
          <p:cNvPicPr>
            <a:picLocks noChangeAspect="1"/>
          </p:cNvPicPr>
          <p:nvPr/>
        </p:nvPicPr>
        <p:blipFill>
          <a:blip r:embed="rId3"/>
          <a:stretch>
            <a:fillRect/>
          </a:stretch>
        </p:blipFill>
        <p:spPr>
          <a:xfrm>
            <a:off x="796934" y="1544474"/>
            <a:ext cx="6570612" cy="4369118"/>
          </a:xfrm>
          <a:prstGeom prst="rect">
            <a:avLst/>
          </a:prstGeom>
        </p:spPr>
      </p:pic>
    </p:spTree>
    <p:extLst>
      <p:ext uri="{BB962C8B-B14F-4D97-AF65-F5344CB8AC3E}">
        <p14:creationId xmlns:p14="http://schemas.microsoft.com/office/powerpoint/2010/main" val="3486147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B828F983-5DAE-F648-8D51-75FFB36C78CB}"/>
              </a:ext>
            </a:extLst>
          </p:cNvPr>
          <p:cNvPicPr>
            <a:picLocks noChangeAspect="1"/>
          </p:cNvPicPr>
          <p:nvPr/>
        </p:nvPicPr>
        <p:blipFill>
          <a:blip r:embed="rId2"/>
          <a:stretch>
            <a:fillRect/>
          </a:stretch>
        </p:blipFill>
        <p:spPr>
          <a:xfrm>
            <a:off x="0" y="0"/>
            <a:ext cx="12192000" cy="6858000"/>
          </a:xfrm>
          <a:prstGeom prst="rect">
            <a:avLst/>
          </a:prstGeom>
        </p:spPr>
      </p:pic>
      <p:pic>
        <p:nvPicPr>
          <p:cNvPr id="3" name="Imagen 2">
            <a:extLst>
              <a:ext uri="{FF2B5EF4-FFF2-40B4-BE49-F238E27FC236}">
                <a16:creationId xmlns:a16="http://schemas.microsoft.com/office/drawing/2014/main" id="{4FA3A7E7-D0D4-5845-8E50-748FF09CB451}"/>
              </a:ext>
            </a:extLst>
          </p:cNvPr>
          <p:cNvPicPr>
            <a:picLocks noChangeAspect="1"/>
          </p:cNvPicPr>
          <p:nvPr/>
        </p:nvPicPr>
        <p:blipFill>
          <a:blip r:embed="rId3"/>
          <a:stretch>
            <a:fillRect/>
          </a:stretch>
        </p:blipFill>
        <p:spPr>
          <a:xfrm>
            <a:off x="0" y="0"/>
            <a:ext cx="12192000" cy="6858000"/>
          </a:xfrm>
          <a:prstGeom prst="rect">
            <a:avLst/>
          </a:prstGeom>
        </p:spPr>
      </p:pic>
      <p:sp>
        <p:nvSpPr>
          <p:cNvPr id="10" name="CuadroTexto 9">
            <a:extLst>
              <a:ext uri="{FF2B5EF4-FFF2-40B4-BE49-F238E27FC236}">
                <a16:creationId xmlns:a16="http://schemas.microsoft.com/office/drawing/2014/main" id="{835D1F11-D055-BF4B-8E4F-99905DD25AC7}"/>
              </a:ext>
            </a:extLst>
          </p:cNvPr>
          <p:cNvSpPr txBox="1"/>
          <p:nvPr/>
        </p:nvSpPr>
        <p:spPr>
          <a:xfrm>
            <a:off x="763084" y="242925"/>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Galería / una fotografía full</a:t>
            </a:r>
          </a:p>
        </p:txBody>
      </p:sp>
    </p:spTree>
    <p:extLst>
      <p:ext uri="{BB962C8B-B14F-4D97-AF65-F5344CB8AC3E}">
        <p14:creationId xmlns:p14="http://schemas.microsoft.com/office/powerpoint/2010/main" val="477496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de la tabla</a:t>
            </a:r>
          </a:p>
        </p:txBody>
      </p:sp>
      <p:sp>
        <p:nvSpPr>
          <p:cNvPr id="3" name="CuadroTexto 2">
            <a:extLst>
              <a:ext uri="{FF2B5EF4-FFF2-40B4-BE49-F238E27FC236}">
                <a16:creationId xmlns:a16="http://schemas.microsoft.com/office/drawing/2014/main" id="{2FC4ED63-1ACC-E941-98D0-3986AF0C883C}"/>
              </a:ext>
            </a:extLst>
          </p:cNvPr>
          <p:cNvSpPr txBox="1"/>
          <p:nvPr/>
        </p:nvSpPr>
        <p:spPr>
          <a:xfrm>
            <a:off x="928468" y="1209855"/>
            <a:ext cx="2471954"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TABLA</a:t>
            </a:r>
          </a:p>
        </p:txBody>
      </p:sp>
      <p:sp>
        <p:nvSpPr>
          <p:cNvPr id="8" name="CuadroTexto 7">
            <a:extLst>
              <a:ext uri="{FF2B5EF4-FFF2-40B4-BE49-F238E27FC236}">
                <a16:creationId xmlns:a16="http://schemas.microsoft.com/office/drawing/2014/main" id="{0FC3A86A-0AA8-C74B-81EA-823E6077DD38}"/>
              </a:ext>
            </a:extLst>
          </p:cNvPr>
          <p:cNvSpPr txBox="1"/>
          <p:nvPr/>
        </p:nvSpPr>
        <p:spPr>
          <a:xfrm>
            <a:off x="3486149" y="1209855"/>
            <a:ext cx="2586036"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1</a:t>
            </a:r>
          </a:p>
        </p:txBody>
      </p:sp>
      <p:sp>
        <p:nvSpPr>
          <p:cNvPr id="9" name="CuadroTexto 8">
            <a:extLst>
              <a:ext uri="{FF2B5EF4-FFF2-40B4-BE49-F238E27FC236}">
                <a16:creationId xmlns:a16="http://schemas.microsoft.com/office/drawing/2014/main" id="{6EFED624-1DAD-E047-9A21-9F1BCBCEF840}"/>
              </a:ext>
            </a:extLst>
          </p:cNvPr>
          <p:cNvSpPr txBox="1"/>
          <p:nvPr/>
        </p:nvSpPr>
        <p:spPr>
          <a:xfrm>
            <a:off x="6143623" y="1209855"/>
            <a:ext cx="2550211"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2</a:t>
            </a:r>
          </a:p>
        </p:txBody>
      </p:sp>
      <p:sp>
        <p:nvSpPr>
          <p:cNvPr id="10" name="CuadroTexto 9">
            <a:extLst>
              <a:ext uri="{FF2B5EF4-FFF2-40B4-BE49-F238E27FC236}">
                <a16:creationId xmlns:a16="http://schemas.microsoft.com/office/drawing/2014/main" id="{D589D4FB-C29F-2441-AFFC-2C0B4B91540A}"/>
              </a:ext>
            </a:extLst>
          </p:cNvPr>
          <p:cNvSpPr txBox="1"/>
          <p:nvPr/>
        </p:nvSpPr>
        <p:spPr>
          <a:xfrm>
            <a:off x="8774503" y="1209855"/>
            <a:ext cx="2549990"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3</a:t>
            </a:r>
          </a:p>
        </p:txBody>
      </p:sp>
      <p:sp>
        <p:nvSpPr>
          <p:cNvPr id="11" name="CuadroTexto 10">
            <a:extLst>
              <a:ext uri="{FF2B5EF4-FFF2-40B4-BE49-F238E27FC236}">
                <a16:creationId xmlns:a16="http://schemas.microsoft.com/office/drawing/2014/main" id="{9E791257-A89B-F14B-B886-2B95F933B02B}"/>
              </a:ext>
            </a:extLst>
          </p:cNvPr>
          <p:cNvSpPr txBox="1"/>
          <p:nvPr/>
        </p:nvSpPr>
        <p:spPr>
          <a:xfrm>
            <a:off x="928468" y="1867958"/>
            <a:ext cx="2557681"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1</a:t>
            </a:r>
          </a:p>
        </p:txBody>
      </p:sp>
      <p:sp>
        <p:nvSpPr>
          <p:cNvPr id="12" name="CuadroTexto 11">
            <a:extLst>
              <a:ext uri="{FF2B5EF4-FFF2-40B4-BE49-F238E27FC236}">
                <a16:creationId xmlns:a16="http://schemas.microsoft.com/office/drawing/2014/main" id="{315C67A0-2547-7C43-9F27-D7645B9E4489}"/>
              </a:ext>
            </a:extLst>
          </p:cNvPr>
          <p:cNvSpPr txBox="1"/>
          <p:nvPr/>
        </p:nvSpPr>
        <p:spPr>
          <a:xfrm>
            <a:off x="1109150" y="2753783"/>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2</a:t>
            </a:r>
          </a:p>
        </p:txBody>
      </p:sp>
      <p:sp>
        <p:nvSpPr>
          <p:cNvPr id="13" name="CuadroTexto 12">
            <a:extLst>
              <a:ext uri="{FF2B5EF4-FFF2-40B4-BE49-F238E27FC236}">
                <a16:creationId xmlns:a16="http://schemas.microsoft.com/office/drawing/2014/main" id="{29402FB2-F12F-9847-9DE0-0B18C6A8DBC7}"/>
              </a:ext>
            </a:extLst>
          </p:cNvPr>
          <p:cNvSpPr txBox="1"/>
          <p:nvPr/>
        </p:nvSpPr>
        <p:spPr>
          <a:xfrm>
            <a:off x="1109150" y="3639608"/>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3</a:t>
            </a:r>
          </a:p>
        </p:txBody>
      </p:sp>
      <p:sp>
        <p:nvSpPr>
          <p:cNvPr id="14" name="CuadroTexto 13">
            <a:extLst>
              <a:ext uri="{FF2B5EF4-FFF2-40B4-BE49-F238E27FC236}">
                <a16:creationId xmlns:a16="http://schemas.microsoft.com/office/drawing/2014/main" id="{C0B9A259-973F-8947-9752-7EB32F71866E}"/>
              </a:ext>
            </a:extLst>
          </p:cNvPr>
          <p:cNvSpPr txBox="1"/>
          <p:nvPr/>
        </p:nvSpPr>
        <p:spPr>
          <a:xfrm>
            <a:off x="1109150" y="4582583"/>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4</a:t>
            </a:r>
          </a:p>
        </p:txBody>
      </p:sp>
      <p:sp>
        <p:nvSpPr>
          <p:cNvPr id="15" name="CuadroTexto 14">
            <a:extLst>
              <a:ext uri="{FF2B5EF4-FFF2-40B4-BE49-F238E27FC236}">
                <a16:creationId xmlns:a16="http://schemas.microsoft.com/office/drawing/2014/main" id="{86A7BD5F-2286-5145-9B39-CB2E96F9DE21}"/>
              </a:ext>
            </a:extLst>
          </p:cNvPr>
          <p:cNvSpPr txBox="1"/>
          <p:nvPr/>
        </p:nvSpPr>
        <p:spPr>
          <a:xfrm>
            <a:off x="1109150" y="5468408"/>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5</a:t>
            </a:r>
          </a:p>
        </p:txBody>
      </p:sp>
      <p:sp>
        <p:nvSpPr>
          <p:cNvPr id="16" name="CuadroTexto 15">
            <a:extLst>
              <a:ext uri="{FF2B5EF4-FFF2-40B4-BE49-F238E27FC236}">
                <a16:creationId xmlns:a16="http://schemas.microsoft.com/office/drawing/2014/main" id="{ACAE087A-5E64-3C49-82E4-32E016B67333}"/>
              </a:ext>
            </a:extLst>
          </p:cNvPr>
          <p:cNvSpPr txBox="1"/>
          <p:nvPr/>
        </p:nvSpPr>
        <p:spPr>
          <a:xfrm>
            <a:off x="3581110" y="1881146"/>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1.1</a:t>
            </a:r>
          </a:p>
          <a:p>
            <a:pPr algn="ctr"/>
            <a:r>
              <a:rPr lang="es-MX" sz="1500" dirty="0">
                <a:latin typeface="Arial" panose="020B0604020202020204" pitchFamily="34" charset="0"/>
                <a:cs typeface="Arial" panose="020B0604020202020204" pitchFamily="34" charset="0"/>
              </a:rPr>
              <a:t>Texto</a:t>
            </a:r>
          </a:p>
        </p:txBody>
      </p:sp>
      <p:sp>
        <p:nvSpPr>
          <p:cNvPr id="17" name="CuadroTexto 16">
            <a:extLst>
              <a:ext uri="{FF2B5EF4-FFF2-40B4-BE49-F238E27FC236}">
                <a16:creationId xmlns:a16="http://schemas.microsoft.com/office/drawing/2014/main" id="{55CDE1B7-6CD6-BE47-98F2-8444F6CBE9A0}"/>
              </a:ext>
            </a:extLst>
          </p:cNvPr>
          <p:cNvSpPr txBox="1"/>
          <p:nvPr/>
        </p:nvSpPr>
        <p:spPr>
          <a:xfrm>
            <a:off x="3581110" y="2795987"/>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1.2</a:t>
            </a:r>
          </a:p>
          <a:p>
            <a:pPr algn="ctr"/>
            <a:r>
              <a:rPr lang="es-MX" sz="1500" dirty="0">
                <a:latin typeface="Arial" panose="020B0604020202020204" pitchFamily="34" charset="0"/>
                <a:cs typeface="Arial" panose="020B0604020202020204" pitchFamily="34" charset="0"/>
              </a:rPr>
              <a:t>Texto</a:t>
            </a:r>
          </a:p>
        </p:txBody>
      </p:sp>
      <p:sp>
        <p:nvSpPr>
          <p:cNvPr id="18" name="CuadroTexto 17">
            <a:extLst>
              <a:ext uri="{FF2B5EF4-FFF2-40B4-BE49-F238E27FC236}">
                <a16:creationId xmlns:a16="http://schemas.microsoft.com/office/drawing/2014/main" id="{BEA10C43-B21A-F745-BA36-225CB18982CE}"/>
              </a:ext>
            </a:extLst>
          </p:cNvPr>
          <p:cNvSpPr txBox="1"/>
          <p:nvPr/>
        </p:nvSpPr>
        <p:spPr>
          <a:xfrm>
            <a:off x="3581110" y="3625320"/>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1.3</a:t>
            </a:r>
          </a:p>
          <a:p>
            <a:pPr algn="ctr"/>
            <a:r>
              <a:rPr lang="es-MX" sz="1500" dirty="0">
                <a:latin typeface="Arial" panose="020B0604020202020204" pitchFamily="34" charset="0"/>
                <a:cs typeface="Arial" panose="020B0604020202020204" pitchFamily="34" charset="0"/>
              </a:rPr>
              <a:t>Texto</a:t>
            </a:r>
          </a:p>
        </p:txBody>
      </p:sp>
      <p:sp>
        <p:nvSpPr>
          <p:cNvPr id="19" name="CuadroTexto 18">
            <a:extLst>
              <a:ext uri="{FF2B5EF4-FFF2-40B4-BE49-F238E27FC236}">
                <a16:creationId xmlns:a16="http://schemas.microsoft.com/office/drawing/2014/main" id="{809A6874-D779-E145-819A-59AD6EA0F608}"/>
              </a:ext>
            </a:extLst>
          </p:cNvPr>
          <p:cNvSpPr txBox="1"/>
          <p:nvPr/>
        </p:nvSpPr>
        <p:spPr>
          <a:xfrm>
            <a:off x="3581110" y="4469161"/>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1.4</a:t>
            </a:r>
          </a:p>
          <a:p>
            <a:pPr algn="ctr"/>
            <a:r>
              <a:rPr lang="es-MX" sz="1500" dirty="0">
                <a:latin typeface="Arial" panose="020B0604020202020204" pitchFamily="34" charset="0"/>
                <a:cs typeface="Arial" panose="020B0604020202020204" pitchFamily="34" charset="0"/>
              </a:rPr>
              <a:t>Texto</a:t>
            </a:r>
          </a:p>
        </p:txBody>
      </p:sp>
      <p:sp>
        <p:nvSpPr>
          <p:cNvPr id="20" name="CuadroTexto 19">
            <a:extLst>
              <a:ext uri="{FF2B5EF4-FFF2-40B4-BE49-F238E27FC236}">
                <a16:creationId xmlns:a16="http://schemas.microsoft.com/office/drawing/2014/main" id="{44FD6008-3809-584F-AD44-F3CEE0525E3E}"/>
              </a:ext>
            </a:extLst>
          </p:cNvPr>
          <p:cNvSpPr txBox="1"/>
          <p:nvPr/>
        </p:nvSpPr>
        <p:spPr>
          <a:xfrm>
            <a:off x="3581110" y="5369493"/>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1.5</a:t>
            </a:r>
          </a:p>
          <a:p>
            <a:pPr algn="ctr"/>
            <a:r>
              <a:rPr lang="es-MX" sz="1500" dirty="0">
                <a:latin typeface="Arial" panose="020B0604020202020204" pitchFamily="34" charset="0"/>
                <a:cs typeface="Arial" panose="020B0604020202020204" pitchFamily="34" charset="0"/>
              </a:rPr>
              <a:t>Texto</a:t>
            </a:r>
          </a:p>
        </p:txBody>
      </p:sp>
      <p:sp>
        <p:nvSpPr>
          <p:cNvPr id="21" name="CuadroTexto 20">
            <a:extLst>
              <a:ext uri="{FF2B5EF4-FFF2-40B4-BE49-F238E27FC236}">
                <a16:creationId xmlns:a16="http://schemas.microsoft.com/office/drawing/2014/main" id="{342C0E7A-1521-B94F-807E-551542E45DC9}"/>
              </a:ext>
            </a:extLst>
          </p:cNvPr>
          <p:cNvSpPr txBox="1"/>
          <p:nvPr/>
        </p:nvSpPr>
        <p:spPr>
          <a:xfrm>
            <a:off x="6138579" y="1881146"/>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2.1</a:t>
            </a:r>
          </a:p>
          <a:p>
            <a:pPr algn="ctr"/>
            <a:r>
              <a:rPr lang="es-MX" sz="1500" dirty="0">
                <a:latin typeface="Arial" panose="020B0604020202020204" pitchFamily="34" charset="0"/>
                <a:cs typeface="Arial" panose="020B0604020202020204" pitchFamily="34" charset="0"/>
              </a:rPr>
              <a:t>Texto</a:t>
            </a:r>
          </a:p>
        </p:txBody>
      </p:sp>
      <p:sp>
        <p:nvSpPr>
          <p:cNvPr id="22" name="CuadroTexto 21">
            <a:extLst>
              <a:ext uri="{FF2B5EF4-FFF2-40B4-BE49-F238E27FC236}">
                <a16:creationId xmlns:a16="http://schemas.microsoft.com/office/drawing/2014/main" id="{A30BEF0F-904B-3F4C-A30A-0CE498DF6411}"/>
              </a:ext>
            </a:extLst>
          </p:cNvPr>
          <p:cNvSpPr txBox="1"/>
          <p:nvPr/>
        </p:nvSpPr>
        <p:spPr>
          <a:xfrm>
            <a:off x="6138579" y="2795987"/>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2.2</a:t>
            </a:r>
          </a:p>
          <a:p>
            <a:pPr algn="ctr"/>
            <a:r>
              <a:rPr lang="es-MX" sz="1500" dirty="0">
                <a:latin typeface="Arial" panose="020B0604020202020204" pitchFamily="34" charset="0"/>
                <a:cs typeface="Arial" panose="020B0604020202020204" pitchFamily="34" charset="0"/>
              </a:rPr>
              <a:t>Texto</a:t>
            </a:r>
          </a:p>
        </p:txBody>
      </p:sp>
      <p:sp>
        <p:nvSpPr>
          <p:cNvPr id="23" name="CuadroTexto 22">
            <a:extLst>
              <a:ext uri="{FF2B5EF4-FFF2-40B4-BE49-F238E27FC236}">
                <a16:creationId xmlns:a16="http://schemas.microsoft.com/office/drawing/2014/main" id="{6BD2812F-E430-FD4A-ABFB-D18B3581D883}"/>
              </a:ext>
            </a:extLst>
          </p:cNvPr>
          <p:cNvSpPr txBox="1"/>
          <p:nvPr/>
        </p:nvSpPr>
        <p:spPr>
          <a:xfrm>
            <a:off x="6138579" y="3625320"/>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2.3</a:t>
            </a:r>
          </a:p>
          <a:p>
            <a:pPr algn="ctr"/>
            <a:r>
              <a:rPr lang="es-MX" sz="1500" dirty="0">
                <a:latin typeface="Arial" panose="020B0604020202020204" pitchFamily="34" charset="0"/>
                <a:cs typeface="Arial" panose="020B0604020202020204" pitchFamily="34" charset="0"/>
              </a:rPr>
              <a:t>Texto</a:t>
            </a:r>
          </a:p>
        </p:txBody>
      </p:sp>
      <p:sp>
        <p:nvSpPr>
          <p:cNvPr id="24" name="CuadroTexto 23">
            <a:extLst>
              <a:ext uri="{FF2B5EF4-FFF2-40B4-BE49-F238E27FC236}">
                <a16:creationId xmlns:a16="http://schemas.microsoft.com/office/drawing/2014/main" id="{31E44D4E-CAC4-5A4D-ABEB-4CBC3536072E}"/>
              </a:ext>
            </a:extLst>
          </p:cNvPr>
          <p:cNvSpPr txBox="1"/>
          <p:nvPr/>
        </p:nvSpPr>
        <p:spPr>
          <a:xfrm>
            <a:off x="6138579" y="4469161"/>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2.4</a:t>
            </a:r>
          </a:p>
          <a:p>
            <a:pPr algn="ctr"/>
            <a:r>
              <a:rPr lang="es-MX" sz="1500" dirty="0">
                <a:latin typeface="Arial" panose="020B0604020202020204" pitchFamily="34" charset="0"/>
                <a:cs typeface="Arial" panose="020B0604020202020204" pitchFamily="34" charset="0"/>
              </a:rPr>
              <a:t>Texto</a:t>
            </a:r>
          </a:p>
        </p:txBody>
      </p:sp>
      <p:sp>
        <p:nvSpPr>
          <p:cNvPr id="25" name="CuadroTexto 24">
            <a:extLst>
              <a:ext uri="{FF2B5EF4-FFF2-40B4-BE49-F238E27FC236}">
                <a16:creationId xmlns:a16="http://schemas.microsoft.com/office/drawing/2014/main" id="{0ACA122E-512B-384A-9C6D-4585D78686E4}"/>
              </a:ext>
            </a:extLst>
          </p:cNvPr>
          <p:cNvSpPr txBox="1"/>
          <p:nvPr/>
        </p:nvSpPr>
        <p:spPr>
          <a:xfrm>
            <a:off x="6138579" y="5369493"/>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2.5</a:t>
            </a:r>
          </a:p>
          <a:p>
            <a:pPr algn="ctr"/>
            <a:r>
              <a:rPr lang="es-MX" sz="1500" dirty="0">
                <a:latin typeface="Arial" panose="020B0604020202020204" pitchFamily="34" charset="0"/>
                <a:cs typeface="Arial" panose="020B0604020202020204" pitchFamily="34" charset="0"/>
              </a:rPr>
              <a:t>Texto</a:t>
            </a:r>
          </a:p>
        </p:txBody>
      </p:sp>
      <p:sp>
        <p:nvSpPr>
          <p:cNvPr id="26" name="CuadroTexto 25">
            <a:extLst>
              <a:ext uri="{FF2B5EF4-FFF2-40B4-BE49-F238E27FC236}">
                <a16:creationId xmlns:a16="http://schemas.microsoft.com/office/drawing/2014/main" id="{807167C2-DCF3-5949-B827-CB85906A1A7A}"/>
              </a:ext>
            </a:extLst>
          </p:cNvPr>
          <p:cNvSpPr txBox="1"/>
          <p:nvPr/>
        </p:nvSpPr>
        <p:spPr>
          <a:xfrm>
            <a:off x="8774732" y="1881146"/>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3.1</a:t>
            </a:r>
          </a:p>
          <a:p>
            <a:pPr algn="ctr"/>
            <a:r>
              <a:rPr lang="es-MX" sz="1500" dirty="0">
                <a:latin typeface="Arial" panose="020B0604020202020204" pitchFamily="34" charset="0"/>
                <a:cs typeface="Arial" panose="020B0604020202020204" pitchFamily="34" charset="0"/>
              </a:rPr>
              <a:t>Texto</a:t>
            </a:r>
          </a:p>
        </p:txBody>
      </p:sp>
      <p:sp>
        <p:nvSpPr>
          <p:cNvPr id="27" name="CuadroTexto 26">
            <a:extLst>
              <a:ext uri="{FF2B5EF4-FFF2-40B4-BE49-F238E27FC236}">
                <a16:creationId xmlns:a16="http://schemas.microsoft.com/office/drawing/2014/main" id="{47056056-497D-EB4C-BF35-37818C376141}"/>
              </a:ext>
            </a:extLst>
          </p:cNvPr>
          <p:cNvSpPr txBox="1"/>
          <p:nvPr/>
        </p:nvSpPr>
        <p:spPr>
          <a:xfrm>
            <a:off x="8774732" y="2795987"/>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3.2</a:t>
            </a:r>
          </a:p>
          <a:p>
            <a:pPr algn="ctr"/>
            <a:r>
              <a:rPr lang="es-MX" sz="1500" dirty="0">
                <a:latin typeface="Arial" panose="020B0604020202020204" pitchFamily="34" charset="0"/>
                <a:cs typeface="Arial" panose="020B0604020202020204" pitchFamily="34" charset="0"/>
              </a:rPr>
              <a:t>Texto</a:t>
            </a:r>
          </a:p>
        </p:txBody>
      </p:sp>
      <p:sp>
        <p:nvSpPr>
          <p:cNvPr id="28" name="CuadroTexto 27">
            <a:extLst>
              <a:ext uri="{FF2B5EF4-FFF2-40B4-BE49-F238E27FC236}">
                <a16:creationId xmlns:a16="http://schemas.microsoft.com/office/drawing/2014/main" id="{25210E9A-3DF3-9147-ACCA-0D7FDA76BF1A}"/>
              </a:ext>
            </a:extLst>
          </p:cNvPr>
          <p:cNvSpPr txBox="1"/>
          <p:nvPr/>
        </p:nvSpPr>
        <p:spPr>
          <a:xfrm>
            <a:off x="8774732" y="3625320"/>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3.3</a:t>
            </a:r>
          </a:p>
          <a:p>
            <a:pPr algn="ctr"/>
            <a:r>
              <a:rPr lang="es-MX" sz="1500" dirty="0">
                <a:latin typeface="Arial" panose="020B0604020202020204" pitchFamily="34" charset="0"/>
                <a:cs typeface="Arial" panose="020B0604020202020204" pitchFamily="34" charset="0"/>
              </a:rPr>
              <a:t>Texto</a:t>
            </a:r>
          </a:p>
        </p:txBody>
      </p:sp>
      <p:sp>
        <p:nvSpPr>
          <p:cNvPr id="29" name="CuadroTexto 28">
            <a:extLst>
              <a:ext uri="{FF2B5EF4-FFF2-40B4-BE49-F238E27FC236}">
                <a16:creationId xmlns:a16="http://schemas.microsoft.com/office/drawing/2014/main" id="{A9074362-7754-1542-BF06-DA914B31A539}"/>
              </a:ext>
            </a:extLst>
          </p:cNvPr>
          <p:cNvSpPr txBox="1"/>
          <p:nvPr/>
        </p:nvSpPr>
        <p:spPr>
          <a:xfrm>
            <a:off x="8774732" y="4469161"/>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3.4</a:t>
            </a:r>
          </a:p>
          <a:p>
            <a:pPr algn="ctr"/>
            <a:r>
              <a:rPr lang="es-MX" sz="1500" dirty="0">
                <a:latin typeface="Arial" panose="020B0604020202020204" pitchFamily="34" charset="0"/>
                <a:cs typeface="Arial" panose="020B0604020202020204" pitchFamily="34" charset="0"/>
              </a:rPr>
              <a:t>Texto</a:t>
            </a:r>
          </a:p>
        </p:txBody>
      </p:sp>
      <p:sp>
        <p:nvSpPr>
          <p:cNvPr id="30" name="CuadroTexto 29">
            <a:extLst>
              <a:ext uri="{FF2B5EF4-FFF2-40B4-BE49-F238E27FC236}">
                <a16:creationId xmlns:a16="http://schemas.microsoft.com/office/drawing/2014/main" id="{E96B9E33-8024-8A47-9CF0-DF45C903AB0F}"/>
              </a:ext>
            </a:extLst>
          </p:cNvPr>
          <p:cNvSpPr txBox="1"/>
          <p:nvPr/>
        </p:nvSpPr>
        <p:spPr>
          <a:xfrm>
            <a:off x="8774732" y="5369493"/>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3.5</a:t>
            </a:r>
          </a:p>
          <a:p>
            <a:pPr algn="ctr"/>
            <a:r>
              <a:rPr lang="es-MX" sz="1500" dirty="0">
                <a:latin typeface="Arial" panose="020B0604020202020204" pitchFamily="34" charset="0"/>
                <a:cs typeface="Arial" panose="020B0604020202020204" pitchFamily="34" charset="0"/>
              </a:rPr>
              <a:t>Texto</a:t>
            </a:r>
          </a:p>
        </p:txBody>
      </p:sp>
    </p:spTree>
    <p:extLst>
      <p:ext uri="{BB962C8B-B14F-4D97-AF65-F5344CB8AC3E}">
        <p14:creationId xmlns:p14="http://schemas.microsoft.com/office/powerpoint/2010/main" val="2663680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de la tabla</a:t>
            </a:r>
          </a:p>
        </p:txBody>
      </p:sp>
      <p:sp>
        <p:nvSpPr>
          <p:cNvPr id="3" name="CuadroTexto 2">
            <a:extLst>
              <a:ext uri="{FF2B5EF4-FFF2-40B4-BE49-F238E27FC236}">
                <a16:creationId xmlns:a16="http://schemas.microsoft.com/office/drawing/2014/main" id="{2FC4ED63-1ACC-E941-98D0-3986AF0C883C}"/>
              </a:ext>
            </a:extLst>
          </p:cNvPr>
          <p:cNvSpPr txBox="1"/>
          <p:nvPr/>
        </p:nvSpPr>
        <p:spPr>
          <a:xfrm>
            <a:off x="928468" y="1209855"/>
            <a:ext cx="2471954"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TABLA</a:t>
            </a:r>
          </a:p>
        </p:txBody>
      </p:sp>
      <p:sp>
        <p:nvSpPr>
          <p:cNvPr id="8" name="CuadroTexto 7">
            <a:extLst>
              <a:ext uri="{FF2B5EF4-FFF2-40B4-BE49-F238E27FC236}">
                <a16:creationId xmlns:a16="http://schemas.microsoft.com/office/drawing/2014/main" id="{0FC3A86A-0AA8-C74B-81EA-823E6077DD38}"/>
              </a:ext>
            </a:extLst>
          </p:cNvPr>
          <p:cNvSpPr txBox="1"/>
          <p:nvPr/>
        </p:nvSpPr>
        <p:spPr>
          <a:xfrm>
            <a:off x="3486149" y="1209855"/>
            <a:ext cx="2586036"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1</a:t>
            </a:r>
          </a:p>
        </p:txBody>
      </p:sp>
      <p:sp>
        <p:nvSpPr>
          <p:cNvPr id="9" name="CuadroTexto 8">
            <a:extLst>
              <a:ext uri="{FF2B5EF4-FFF2-40B4-BE49-F238E27FC236}">
                <a16:creationId xmlns:a16="http://schemas.microsoft.com/office/drawing/2014/main" id="{6EFED624-1DAD-E047-9A21-9F1BCBCEF840}"/>
              </a:ext>
            </a:extLst>
          </p:cNvPr>
          <p:cNvSpPr txBox="1"/>
          <p:nvPr/>
        </p:nvSpPr>
        <p:spPr>
          <a:xfrm>
            <a:off x="6143623" y="1209855"/>
            <a:ext cx="2550211"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2</a:t>
            </a:r>
          </a:p>
        </p:txBody>
      </p:sp>
      <p:sp>
        <p:nvSpPr>
          <p:cNvPr id="10" name="CuadroTexto 9">
            <a:extLst>
              <a:ext uri="{FF2B5EF4-FFF2-40B4-BE49-F238E27FC236}">
                <a16:creationId xmlns:a16="http://schemas.microsoft.com/office/drawing/2014/main" id="{D589D4FB-C29F-2441-AFFC-2C0B4B91540A}"/>
              </a:ext>
            </a:extLst>
          </p:cNvPr>
          <p:cNvSpPr txBox="1"/>
          <p:nvPr/>
        </p:nvSpPr>
        <p:spPr>
          <a:xfrm>
            <a:off x="8774503" y="1209855"/>
            <a:ext cx="2549990"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3</a:t>
            </a:r>
          </a:p>
        </p:txBody>
      </p:sp>
      <p:sp>
        <p:nvSpPr>
          <p:cNvPr id="11" name="CuadroTexto 10">
            <a:extLst>
              <a:ext uri="{FF2B5EF4-FFF2-40B4-BE49-F238E27FC236}">
                <a16:creationId xmlns:a16="http://schemas.microsoft.com/office/drawing/2014/main" id="{9E791257-A89B-F14B-B886-2B95F933B02B}"/>
              </a:ext>
            </a:extLst>
          </p:cNvPr>
          <p:cNvSpPr txBox="1"/>
          <p:nvPr/>
        </p:nvSpPr>
        <p:spPr>
          <a:xfrm>
            <a:off x="928468" y="1867958"/>
            <a:ext cx="2557681"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1</a:t>
            </a:r>
          </a:p>
        </p:txBody>
      </p:sp>
      <p:sp>
        <p:nvSpPr>
          <p:cNvPr id="12" name="CuadroTexto 11">
            <a:extLst>
              <a:ext uri="{FF2B5EF4-FFF2-40B4-BE49-F238E27FC236}">
                <a16:creationId xmlns:a16="http://schemas.microsoft.com/office/drawing/2014/main" id="{315C67A0-2547-7C43-9F27-D7645B9E4489}"/>
              </a:ext>
            </a:extLst>
          </p:cNvPr>
          <p:cNvSpPr txBox="1"/>
          <p:nvPr/>
        </p:nvSpPr>
        <p:spPr>
          <a:xfrm>
            <a:off x="1109150" y="2753783"/>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2</a:t>
            </a:r>
          </a:p>
        </p:txBody>
      </p:sp>
      <p:sp>
        <p:nvSpPr>
          <p:cNvPr id="13" name="CuadroTexto 12">
            <a:extLst>
              <a:ext uri="{FF2B5EF4-FFF2-40B4-BE49-F238E27FC236}">
                <a16:creationId xmlns:a16="http://schemas.microsoft.com/office/drawing/2014/main" id="{29402FB2-F12F-9847-9DE0-0B18C6A8DBC7}"/>
              </a:ext>
            </a:extLst>
          </p:cNvPr>
          <p:cNvSpPr txBox="1"/>
          <p:nvPr/>
        </p:nvSpPr>
        <p:spPr>
          <a:xfrm>
            <a:off x="1109150" y="3639608"/>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3</a:t>
            </a:r>
          </a:p>
        </p:txBody>
      </p:sp>
      <p:sp>
        <p:nvSpPr>
          <p:cNvPr id="14" name="CuadroTexto 13">
            <a:extLst>
              <a:ext uri="{FF2B5EF4-FFF2-40B4-BE49-F238E27FC236}">
                <a16:creationId xmlns:a16="http://schemas.microsoft.com/office/drawing/2014/main" id="{C0B9A259-973F-8947-9752-7EB32F71866E}"/>
              </a:ext>
            </a:extLst>
          </p:cNvPr>
          <p:cNvSpPr txBox="1"/>
          <p:nvPr/>
        </p:nvSpPr>
        <p:spPr>
          <a:xfrm>
            <a:off x="1109150" y="4582583"/>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4</a:t>
            </a:r>
          </a:p>
        </p:txBody>
      </p:sp>
      <p:sp>
        <p:nvSpPr>
          <p:cNvPr id="15" name="CuadroTexto 14">
            <a:extLst>
              <a:ext uri="{FF2B5EF4-FFF2-40B4-BE49-F238E27FC236}">
                <a16:creationId xmlns:a16="http://schemas.microsoft.com/office/drawing/2014/main" id="{86A7BD5F-2286-5145-9B39-CB2E96F9DE21}"/>
              </a:ext>
            </a:extLst>
          </p:cNvPr>
          <p:cNvSpPr txBox="1"/>
          <p:nvPr/>
        </p:nvSpPr>
        <p:spPr>
          <a:xfrm>
            <a:off x="1109150" y="5468408"/>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5</a:t>
            </a:r>
          </a:p>
        </p:txBody>
      </p:sp>
      <p:sp>
        <p:nvSpPr>
          <p:cNvPr id="16" name="CuadroTexto 15">
            <a:extLst>
              <a:ext uri="{FF2B5EF4-FFF2-40B4-BE49-F238E27FC236}">
                <a16:creationId xmlns:a16="http://schemas.microsoft.com/office/drawing/2014/main" id="{ACAE087A-5E64-3C49-82E4-32E016B67333}"/>
              </a:ext>
            </a:extLst>
          </p:cNvPr>
          <p:cNvSpPr txBox="1"/>
          <p:nvPr/>
        </p:nvSpPr>
        <p:spPr>
          <a:xfrm>
            <a:off x="3581110" y="1881146"/>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1.1</a:t>
            </a:r>
          </a:p>
          <a:p>
            <a:pPr algn="ctr"/>
            <a:r>
              <a:rPr lang="es-MX" sz="1500" dirty="0">
                <a:latin typeface="Arial" panose="020B0604020202020204" pitchFamily="34" charset="0"/>
                <a:cs typeface="Arial" panose="020B0604020202020204" pitchFamily="34" charset="0"/>
              </a:rPr>
              <a:t>Texto</a:t>
            </a:r>
          </a:p>
        </p:txBody>
      </p:sp>
      <p:sp>
        <p:nvSpPr>
          <p:cNvPr id="17" name="CuadroTexto 16">
            <a:extLst>
              <a:ext uri="{FF2B5EF4-FFF2-40B4-BE49-F238E27FC236}">
                <a16:creationId xmlns:a16="http://schemas.microsoft.com/office/drawing/2014/main" id="{55CDE1B7-6CD6-BE47-98F2-8444F6CBE9A0}"/>
              </a:ext>
            </a:extLst>
          </p:cNvPr>
          <p:cNvSpPr txBox="1"/>
          <p:nvPr/>
        </p:nvSpPr>
        <p:spPr>
          <a:xfrm>
            <a:off x="3581110" y="2795987"/>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1.2</a:t>
            </a:r>
          </a:p>
          <a:p>
            <a:pPr algn="ctr"/>
            <a:r>
              <a:rPr lang="es-MX" sz="1500" dirty="0">
                <a:latin typeface="Arial" panose="020B0604020202020204" pitchFamily="34" charset="0"/>
                <a:cs typeface="Arial" panose="020B0604020202020204" pitchFamily="34" charset="0"/>
              </a:rPr>
              <a:t>Texto</a:t>
            </a:r>
          </a:p>
        </p:txBody>
      </p:sp>
      <p:sp>
        <p:nvSpPr>
          <p:cNvPr id="18" name="CuadroTexto 17">
            <a:extLst>
              <a:ext uri="{FF2B5EF4-FFF2-40B4-BE49-F238E27FC236}">
                <a16:creationId xmlns:a16="http://schemas.microsoft.com/office/drawing/2014/main" id="{BEA10C43-B21A-F745-BA36-225CB18982CE}"/>
              </a:ext>
            </a:extLst>
          </p:cNvPr>
          <p:cNvSpPr txBox="1"/>
          <p:nvPr/>
        </p:nvSpPr>
        <p:spPr>
          <a:xfrm>
            <a:off x="3581110" y="3625320"/>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1.3</a:t>
            </a:r>
          </a:p>
          <a:p>
            <a:pPr algn="ctr"/>
            <a:r>
              <a:rPr lang="es-MX" sz="1500" dirty="0">
                <a:latin typeface="Arial" panose="020B0604020202020204" pitchFamily="34" charset="0"/>
                <a:cs typeface="Arial" panose="020B0604020202020204" pitchFamily="34" charset="0"/>
              </a:rPr>
              <a:t>Texto</a:t>
            </a:r>
          </a:p>
        </p:txBody>
      </p:sp>
      <p:sp>
        <p:nvSpPr>
          <p:cNvPr id="19" name="CuadroTexto 18">
            <a:extLst>
              <a:ext uri="{FF2B5EF4-FFF2-40B4-BE49-F238E27FC236}">
                <a16:creationId xmlns:a16="http://schemas.microsoft.com/office/drawing/2014/main" id="{809A6874-D779-E145-819A-59AD6EA0F608}"/>
              </a:ext>
            </a:extLst>
          </p:cNvPr>
          <p:cNvSpPr txBox="1"/>
          <p:nvPr/>
        </p:nvSpPr>
        <p:spPr>
          <a:xfrm>
            <a:off x="3581110" y="4469161"/>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1.4</a:t>
            </a:r>
          </a:p>
          <a:p>
            <a:pPr algn="ctr"/>
            <a:r>
              <a:rPr lang="es-MX" sz="1500" dirty="0">
                <a:latin typeface="Arial" panose="020B0604020202020204" pitchFamily="34" charset="0"/>
                <a:cs typeface="Arial" panose="020B0604020202020204" pitchFamily="34" charset="0"/>
              </a:rPr>
              <a:t>Texto</a:t>
            </a:r>
          </a:p>
        </p:txBody>
      </p:sp>
      <p:sp>
        <p:nvSpPr>
          <p:cNvPr id="20" name="CuadroTexto 19">
            <a:extLst>
              <a:ext uri="{FF2B5EF4-FFF2-40B4-BE49-F238E27FC236}">
                <a16:creationId xmlns:a16="http://schemas.microsoft.com/office/drawing/2014/main" id="{44FD6008-3809-584F-AD44-F3CEE0525E3E}"/>
              </a:ext>
            </a:extLst>
          </p:cNvPr>
          <p:cNvSpPr txBox="1"/>
          <p:nvPr/>
        </p:nvSpPr>
        <p:spPr>
          <a:xfrm>
            <a:off x="3581110" y="5369493"/>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1.5</a:t>
            </a:r>
          </a:p>
          <a:p>
            <a:pPr algn="ctr"/>
            <a:r>
              <a:rPr lang="es-MX" sz="1500" dirty="0">
                <a:latin typeface="Arial" panose="020B0604020202020204" pitchFamily="34" charset="0"/>
                <a:cs typeface="Arial" panose="020B0604020202020204" pitchFamily="34" charset="0"/>
              </a:rPr>
              <a:t>Texto</a:t>
            </a:r>
          </a:p>
        </p:txBody>
      </p:sp>
      <p:sp>
        <p:nvSpPr>
          <p:cNvPr id="21" name="CuadroTexto 20">
            <a:extLst>
              <a:ext uri="{FF2B5EF4-FFF2-40B4-BE49-F238E27FC236}">
                <a16:creationId xmlns:a16="http://schemas.microsoft.com/office/drawing/2014/main" id="{342C0E7A-1521-B94F-807E-551542E45DC9}"/>
              </a:ext>
            </a:extLst>
          </p:cNvPr>
          <p:cNvSpPr txBox="1"/>
          <p:nvPr/>
        </p:nvSpPr>
        <p:spPr>
          <a:xfrm>
            <a:off x="6138579" y="1881146"/>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2.1</a:t>
            </a:r>
          </a:p>
          <a:p>
            <a:pPr algn="ctr"/>
            <a:r>
              <a:rPr lang="es-MX" sz="1500" dirty="0">
                <a:latin typeface="Arial" panose="020B0604020202020204" pitchFamily="34" charset="0"/>
                <a:cs typeface="Arial" panose="020B0604020202020204" pitchFamily="34" charset="0"/>
              </a:rPr>
              <a:t>Texto</a:t>
            </a:r>
          </a:p>
        </p:txBody>
      </p:sp>
      <p:sp>
        <p:nvSpPr>
          <p:cNvPr id="22" name="CuadroTexto 21">
            <a:extLst>
              <a:ext uri="{FF2B5EF4-FFF2-40B4-BE49-F238E27FC236}">
                <a16:creationId xmlns:a16="http://schemas.microsoft.com/office/drawing/2014/main" id="{A30BEF0F-904B-3F4C-A30A-0CE498DF6411}"/>
              </a:ext>
            </a:extLst>
          </p:cNvPr>
          <p:cNvSpPr txBox="1"/>
          <p:nvPr/>
        </p:nvSpPr>
        <p:spPr>
          <a:xfrm>
            <a:off x="6138579" y="2795987"/>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2.2</a:t>
            </a:r>
          </a:p>
          <a:p>
            <a:pPr algn="ctr"/>
            <a:r>
              <a:rPr lang="es-MX" sz="1500" dirty="0">
                <a:latin typeface="Arial" panose="020B0604020202020204" pitchFamily="34" charset="0"/>
                <a:cs typeface="Arial" panose="020B0604020202020204" pitchFamily="34" charset="0"/>
              </a:rPr>
              <a:t>Texto</a:t>
            </a:r>
          </a:p>
        </p:txBody>
      </p:sp>
      <p:sp>
        <p:nvSpPr>
          <p:cNvPr id="23" name="CuadroTexto 22">
            <a:extLst>
              <a:ext uri="{FF2B5EF4-FFF2-40B4-BE49-F238E27FC236}">
                <a16:creationId xmlns:a16="http://schemas.microsoft.com/office/drawing/2014/main" id="{6BD2812F-E430-FD4A-ABFB-D18B3581D883}"/>
              </a:ext>
            </a:extLst>
          </p:cNvPr>
          <p:cNvSpPr txBox="1"/>
          <p:nvPr/>
        </p:nvSpPr>
        <p:spPr>
          <a:xfrm>
            <a:off x="6138579" y="3625320"/>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2.3</a:t>
            </a:r>
          </a:p>
          <a:p>
            <a:pPr algn="ctr"/>
            <a:r>
              <a:rPr lang="es-MX" sz="1500" dirty="0">
                <a:latin typeface="Arial" panose="020B0604020202020204" pitchFamily="34" charset="0"/>
                <a:cs typeface="Arial" panose="020B0604020202020204" pitchFamily="34" charset="0"/>
              </a:rPr>
              <a:t>Texto</a:t>
            </a:r>
          </a:p>
        </p:txBody>
      </p:sp>
      <p:sp>
        <p:nvSpPr>
          <p:cNvPr id="24" name="CuadroTexto 23">
            <a:extLst>
              <a:ext uri="{FF2B5EF4-FFF2-40B4-BE49-F238E27FC236}">
                <a16:creationId xmlns:a16="http://schemas.microsoft.com/office/drawing/2014/main" id="{31E44D4E-CAC4-5A4D-ABEB-4CBC3536072E}"/>
              </a:ext>
            </a:extLst>
          </p:cNvPr>
          <p:cNvSpPr txBox="1"/>
          <p:nvPr/>
        </p:nvSpPr>
        <p:spPr>
          <a:xfrm>
            <a:off x="6138579" y="4469161"/>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2.4</a:t>
            </a:r>
          </a:p>
          <a:p>
            <a:pPr algn="ctr"/>
            <a:r>
              <a:rPr lang="es-MX" sz="1500" dirty="0">
                <a:latin typeface="Arial" panose="020B0604020202020204" pitchFamily="34" charset="0"/>
                <a:cs typeface="Arial" panose="020B0604020202020204" pitchFamily="34" charset="0"/>
              </a:rPr>
              <a:t>Texto</a:t>
            </a:r>
          </a:p>
        </p:txBody>
      </p:sp>
      <p:sp>
        <p:nvSpPr>
          <p:cNvPr id="25" name="CuadroTexto 24">
            <a:extLst>
              <a:ext uri="{FF2B5EF4-FFF2-40B4-BE49-F238E27FC236}">
                <a16:creationId xmlns:a16="http://schemas.microsoft.com/office/drawing/2014/main" id="{0ACA122E-512B-384A-9C6D-4585D78686E4}"/>
              </a:ext>
            </a:extLst>
          </p:cNvPr>
          <p:cNvSpPr txBox="1"/>
          <p:nvPr/>
        </p:nvSpPr>
        <p:spPr>
          <a:xfrm>
            <a:off x="6138579" y="5369493"/>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2.5</a:t>
            </a:r>
          </a:p>
          <a:p>
            <a:pPr algn="ctr"/>
            <a:r>
              <a:rPr lang="es-MX" sz="1500" dirty="0">
                <a:latin typeface="Arial" panose="020B0604020202020204" pitchFamily="34" charset="0"/>
                <a:cs typeface="Arial" panose="020B0604020202020204" pitchFamily="34" charset="0"/>
              </a:rPr>
              <a:t>Texto</a:t>
            </a:r>
          </a:p>
        </p:txBody>
      </p:sp>
      <p:sp>
        <p:nvSpPr>
          <p:cNvPr id="26" name="CuadroTexto 25">
            <a:extLst>
              <a:ext uri="{FF2B5EF4-FFF2-40B4-BE49-F238E27FC236}">
                <a16:creationId xmlns:a16="http://schemas.microsoft.com/office/drawing/2014/main" id="{807167C2-DCF3-5949-B827-CB85906A1A7A}"/>
              </a:ext>
            </a:extLst>
          </p:cNvPr>
          <p:cNvSpPr txBox="1"/>
          <p:nvPr/>
        </p:nvSpPr>
        <p:spPr>
          <a:xfrm>
            <a:off x="8774732" y="1881146"/>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3.1</a:t>
            </a:r>
          </a:p>
          <a:p>
            <a:pPr algn="ctr"/>
            <a:r>
              <a:rPr lang="es-MX" sz="1500" dirty="0">
                <a:latin typeface="Arial" panose="020B0604020202020204" pitchFamily="34" charset="0"/>
                <a:cs typeface="Arial" panose="020B0604020202020204" pitchFamily="34" charset="0"/>
              </a:rPr>
              <a:t>Texto</a:t>
            </a:r>
          </a:p>
        </p:txBody>
      </p:sp>
      <p:sp>
        <p:nvSpPr>
          <p:cNvPr id="27" name="CuadroTexto 26">
            <a:extLst>
              <a:ext uri="{FF2B5EF4-FFF2-40B4-BE49-F238E27FC236}">
                <a16:creationId xmlns:a16="http://schemas.microsoft.com/office/drawing/2014/main" id="{47056056-497D-EB4C-BF35-37818C376141}"/>
              </a:ext>
            </a:extLst>
          </p:cNvPr>
          <p:cNvSpPr txBox="1"/>
          <p:nvPr/>
        </p:nvSpPr>
        <p:spPr>
          <a:xfrm>
            <a:off x="8774732" y="2795987"/>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3.2</a:t>
            </a:r>
          </a:p>
          <a:p>
            <a:pPr algn="ctr"/>
            <a:r>
              <a:rPr lang="es-MX" sz="1500" dirty="0">
                <a:latin typeface="Arial" panose="020B0604020202020204" pitchFamily="34" charset="0"/>
                <a:cs typeface="Arial" panose="020B0604020202020204" pitchFamily="34" charset="0"/>
              </a:rPr>
              <a:t>Texto</a:t>
            </a:r>
          </a:p>
        </p:txBody>
      </p:sp>
      <p:sp>
        <p:nvSpPr>
          <p:cNvPr id="28" name="CuadroTexto 27">
            <a:extLst>
              <a:ext uri="{FF2B5EF4-FFF2-40B4-BE49-F238E27FC236}">
                <a16:creationId xmlns:a16="http://schemas.microsoft.com/office/drawing/2014/main" id="{25210E9A-3DF3-9147-ACCA-0D7FDA76BF1A}"/>
              </a:ext>
            </a:extLst>
          </p:cNvPr>
          <p:cNvSpPr txBox="1"/>
          <p:nvPr/>
        </p:nvSpPr>
        <p:spPr>
          <a:xfrm>
            <a:off x="8774732" y="3625320"/>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3.3</a:t>
            </a:r>
          </a:p>
          <a:p>
            <a:pPr algn="ctr"/>
            <a:r>
              <a:rPr lang="es-MX" sz="1500" dirty="0">
                <a:latin typeface="Arial" panose="020B0604020202020204" pitchFamily="34" charset="0"/>
                <a:cs typeface="Arial" panose="020B0604020202020204" pitchFamily="34" charset="0"/>
              </a:rPr>
              <a:t>Texto</a:t>
            </a:r>
          </a:p>
        </p:txBody>
      </p:sp>
      <p:sp>
        <p:nvSpPr>
          <p:cNvPr id="29" name="CuadroTexto 28">
            <a:extLst>
              <a:ext uri="{FF2B5EF4-FFF2-40B4-BE49-F238E27FC236}">
                <a16:creationId xmlns:a16="http://schemas.microsoft.com/office/drawing/2014/main" id="{A9074362-7754-1542-BF06-DA914B31A539}"/>
              </a:ext>
            </a:extLst>
          </p:cNvPr>
          <p:cNvSpPr txBox="1"/>
          <p:nvPr/>
        </p:nvSpPr>
        <p:spPr>
          <a:xfrm>
            <a:off x="8774732" y="4469161"/>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3.4</a:t>
            </a:r>
          </a:p>
          <a:p>
            <a:pPr algn="ctr"/>
            <a:r>
              <a:rPr lang="es-MX" sz="1500" dirty="0">
                <a:latin typeface="Arial" panose="020B0604020202020204" pitchFamily="34" charset="0"/>
                <a:cs typeface="Arial" panose="020B0604020202020204" pitchFamily="34" charset="0"/>
              </a:rPr>
              <a:t>Texto</a:t>
            </a:r>
          </a:p>
        </p:txBody>
      </p:sp>
      <p:sp>
        <p:nvSpPr>
          <p:cNvPr id="30" name="CuadroTexto 29">
            <a:extLst>
              <a:ext uri="{FF2B5EF4-FFF2-40B4-BE49-F238E27FC236}">
                <a16:creationId xmlns:a16="http://schemas.microsoft.com/office/drawing/2014/main" id="{E96B9E33-8024-8A47-9CF0-DF45C903AB0F}"/>
              </a:ext>
            </a:extLst>
          </p:cNvPr>
          <p:cNvSpPr txBox="1"/>
          <p:nvPr/>
        </p:nvSpPr>
        <p:spPr>
          <a:xfrm>
            <a:off x="8774732" y="5369493"/>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3.5</a:t>
            </a:r>
          </a:p>
          <a:p>
            <a:pPr algn="ctr"/>
            <a:r>
              <a:rPr lang="es-MX" sz="1500" dirty="0">
                <a:latin typeface="Arial" panose="020B0604020202020204" pitchFamily="34" charset="0"/>
                <a:cs typeface="Arial" panose="020B0604020202020204" pitchFamily="34" charset="0"/>
              </a:rPr>
              <a:t>Texto</a:t>
            </a:r>
          </a:p>
        </p:txBody>
      </p:sp>
    </p:spTree>
    <p:extLst>
      <p:ext uri="{BB962C8B-B14F-4D97-AF65-F5344CB8AC3E}">
        <p14:creationId xmlns:p14="http://schemas.microsoft.com/office/powerpoint/2010/main" val="2573070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de la tabla</a:t>
            </a:r>
          </a:p>
        </p:txBody>
      </p:sp>
      <p:sp>
        <p:nvSpPr>
          <p:cNvPr id="3" name="CuadroTexto 2">
            <a:extLst>
              <a:ext uri="{FF2B5EF4-FFF2-40B4-BE49-F238E27FC236}">
                <a16:creationId xmlns:a16="http://schemas.microsoft.com/office/drawing/2014/main" id="{2FC4ED63-1ACC-E941-98D0-3986AF0C883C}"/>
              </a:ext>
            </a:extLst>
          </p:cNvPr>
          <p:cNvSpPr txBox="1"/>
          <p:nvPr/>
        </p:nvSpPr>
        <p:spPr>
          <a:xfrm>
            <a:off x="928468" y="1209855"/>
            <a:ext cx="2471954"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TABLA</a:t>
            </a:r>
          </a:p>
        </p:txBody>
      </p:sp>
      <p:sp>
        <p:nvSpPr>
          <p:cNvPr id="8" name="CuadroTexto 7">
            <a:extLst>
              <a:ext uri="{FF2B5EF4-FFF2-40B4-BE49-F238E27FC236}">
                <a16:creationId xmlns:a16="http://schemas.microsoft.com/office/drawing/2014/main" id="{0FC3A86A-0AA8-C74B-81EA-823E6077DD38}"/>
              </a:ext>
            </a:extLst>
          </p:cNvPr>
          <p:cNvSpPr txBox="1"/>
          <p:nvPr/>
        </p:nvSpPr>
        <p:spPr>
          <a:xfrm>
            <a:off x="3486149" y="1209855"/>
            <a:ext cx="2586036"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1</a:t>
            </a:r>
          </a:p>
        </p:txBody>
      </p:sp>
      <p:sp>
        <p:nvSpPr>
          <p:cNvPr id="9" name="CuadroTexto 8">
            <a:extLst>
              <a:ext uri="{FF2B5EF4-FFF2-40B4-BE49-F238E27FC236}">
                <a16:creationId xmlns:a16="http://schemas.microsoft.com/office/drawing/2014/main" id="{6EFED624-1DAD-E047-9A21-9F1BCBCEF840}"/>
              </a:ext>
            </a:extLst>
          </p:cNvPr>
          <p:cNvSpPr txBox="1"/>
          <p:nvPr/>
        </p:nvSpPr>
        <p:spPr>
          <a:xfrm>
            <a:off x="6143623" y="1209855"/>
            <a:ext cx="2550211"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2</a:t>
            </a:r>
          </a:p>
        </p:txBody>
      </p:sp>
      <p:sp>
        <p:nvSpPr>
          <p:cNvPr id="10" name="CuadroTexto 9">
            <a:extLst>
              <a:ext uri="{FF2B5EF4-FFF2-40B4-BE49-F238E27FC236}">
                <a16:creationId xmlns:a16="http://schemas.microsoft.com/office/drawing/2014/main" id="{D589D4FB-C29F-2441-AFFC-2C0B4B91540A}"/>
              </a:ext>
            </a:extLst>
          </p:cNvPr>
          <p:cNvSpPr txBox="1"/>
          <p:nvPr/>
        </p:nvSpPr>
        <p:spPr>
          <a:xfrm>
            <a:off x="8774503" y="1209855"/>
            <a:ext cx="2549990"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3</a:t>
            </a:r>
          </a:p>
        </p:txBody>
      </p:sp>
      <p:sp>
        <p:nvSpPr>
          <p:cNvPr id="11" name="CuadroTexto 10">
            <a:extLst>
              <a:ext uri="{FF2B5EF4-FFF2-40B4-BE49-F238E27FC236}">
                <a16:creationId xmlns:a16="http://schemas.microsoft.com/office/drawing/2014/main" id="{9E791257-A89B-F14B-B886-2B95F933B02B}"/>
              </a:ext>
            </a:extLst>
          </p:cNvPr>
          <p:cNvSpPr txBox="1"/>
          <p:nvPr/>
        </p:nvSpPr>
        <p:spPr>
          <a:xfrm>
            <a:off x="928468" y="1867958"/>
            <a:ext cx="2557681"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1</a:t>
            </a:r>
          </a:p>
        </p:txBody>
      </p:sp>
      <p:sp>
        <p:nvSpPr>
          <p:cNvPr id="12" name="CuadroTexto 11">
            <a:extLst>
              <a:ext uri="{FF2B5EF4-FFF2-40B4-BE49-F238E27FC236}">
                <a16:creationId xmlns:a16="http://schemas.microsoft.com/office/drawing/2014/main" id="{315C67A0-2547-7C43-9F27-D7645B9E4489}"/>
              </a:ext>
            </a:extLst>
          </p:cNvPr>
          <p:cNvSpPr txBox="1"/>
          <p:nvPr/>
        </p:nvSpPr>
        <p:spPr>
          <a:xfrm>
            <a:off x="1109150" y="2753783"/>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2</a:t>
            </a:r>
          </a:p>
        </p:txBody>
      </p:sp>
      <p:sp>
        <p:nvSpPr>
          <p:cNvPr id="13" name="CuadroTexto 12">
            <a:extLst>
              <a:ext uri="{FF2B5EF4-FFF2-40B4-BE49-F238E27FC236}">
                <a16:creationId xmlns:a16="http://schemas.microsoft.com/office/drawing/2014/main" id="{29402FB2-F12F-9847-9DE0-0B18C6A8DBC7}"/>
              </a:ext>
            </a:extLst>
          </p:cNvPr>
          <p:cNvSpPr txBox="1"/>
          <p:nvPr/>
        </p:nvSpPr>
        <p:spPr>
          <a:xfrm>
            <a:off x="1109150" y="3639608"/>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3</a:t>
            </a:r>
          </a:p>
        </p:txBody>
      </p:sp>
      <p:sp>
        <p:nvSpPr>
          <p:cNvPr id="14" name="CuadroTexto 13">
            <a:extLst>
              <a:ext uri="{FF2B5EF4-FFF2-40B4-BE49-F238E27FC236}">
                <a16:creationId xmlns:a16="http://schemas.microsoft.com/office/drawing/2014/main" id="{C0B9A259-973F-8947-9752-7EB32F71866E}"/>
              </a:ext>
            </a:extLst>
          </p:cNvPr>
          <p:cNvSpPr txBox="1"/>
          <p:nvPr/>
        </p:nvSpPr>
        <p:spPr>
          <a:xfrm>
            <a:off x="1109150" y="4582583"/>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4</a:t>
            </a:r>
          </a:p>
        </p:txBody>
      </p:sp>
      <p:sp>
        <p:nvSpPr>
          <p:cNvPr id="15" name="CuadroTexto 14">
            <a:extLst>
              <a:ext uri="{FF2B5EF4-FFF2-40B4-BE49-F238E27FC236}">
                <a16:creationId xmlns:a16="http://schemas.microsoft.com/office/drawing/2014/main" id="{86A7BD5F-2286-5145-9B39-CB2E96F9DE21}"/>
              </a:ext>
            </a:extLst>
          </p:cNvPr>
          <p:cNvSpPr txBox="1"/>
          <p:nvPr/>
        </p:nvSpPr>
        <p:spPr>
          <a:xfrm>
            <a:off x="1109150" y="5468408"/>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5</a:t>
            </a:r>
          </a:p>
        </p:txBody>
      </p:sp>
      <p:sp>
        <p:nvSpPr>
          <p:cNvPr id="16" name="CuadroTexto 15">
            <a:extLst>
              <a:ext uri="{FF2B5EF4-FFF2-40B4-BE49-F238E27FC236}">
                <a16:creationId xmlns:a16="http://schemas.microsoft.com/office/drawing/2014/main" id="{ACAE087A-5E64-3C49-82E4-32E016B67333}"/>
              </a:ext>
            </a:extLst>
          </p:cNvPr>
          <p:cNvSpPr txBox="1"/>
          <p:nvPr/>
        </p:nvSpPr>
        <p:spPr>
          <a:xfrm>
            <a:off x="3581110" y="1881146"/>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1.1</a:t>
            </a:r>
          </a:p>
          <a:p>
            <a:pPr algn="ctr"/>
            <a:r>
              <a:rPr lang="es-MX" sz="1500" dirty="0">
                <a:latin typeface="Arial" panose="020B0604020202020204" pitchFamily="34" charset="0"/>
                <a:cs typeface="Arial" panose="020B0604020202020204" pitchFamily="34" charset="0"/>
              </a:rPr>
              <a:t>Texto</a:t>
            </a:r>
          </a:p>
        </p:txBody>
      </p:sp>
      <p:sp>
        <p:nvSpPr>
          <p:cNvPr id="17" name="CuadroTexto 16">
            <a:extLst>
              <a:ext uri="{FF2B5EF4-FFF2-40B4-BE49-F238E27FC236}">
                <a16:creationId xmlns:a16="http://schemas.microsoft.com/office/drawing/2014/main" id="{55CDE1B7-6CD6-BE47-98F2-8444F6CBE9A0}"/>
              </a:ext>
            </a:extLst>
          </p:cNvPr>
          <p:cNvSpPr txBox="1"/>
          <p:nvPr/>
        </p:nvSpPr>
        <p:spPr>
          <a:xfrm>
            <a:off x="3581110" y="2795987"/>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1.2</a:t>
            </a:r>
          </a:p>
          <a:p>
            <a:pPr algn="ctr"/>
            <a:r>
              <a:rPr lang="es-MX" sz="1500" dirty="0">
                <a:latin typeface="Arial" panose="020B0604020202020204" pitchFamily="34" charset="0"/>
                <a:cs typeface="Arial" panose="020B0604020202020204" pitchFamily="34" charset="0"/>
              </a:rPr>
              <a:t>Texto</a:t>
            </a:r>
          </a:p>
        </p:txBody>
      </p:sp>
      <p:sp>
        <p:nvSpPr>
          <p:cNvPr id="18" name="CuadroTexto 17">
            <a:extLst>
              <a:ext uri="{FF2B5EF4-FFF2-40B4-BE49-F238E27FC236}">
                <a16:creationId xmlns:a16="http://schemas.microsoft.com/office/drawing/2014/main" id="{BEA10C43-B21A-F745-BA36-225CB18982CE}"/>
              </a:ext>
            </a:extLst>
          </p:cNvPr>
          <p:cNvSpPr txBox="1"/>
          <p:nvPr/>
        </p:nvSpPr>
        <p:spPr>
          <a:xfrm>
            <a:off x="3581110" y="3625320"/>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1.3</a:t>
            </a:r>
          </a:p>
          <a:p>
            <a:pPr algn="ctr"/>
            <a:r>
              <a:rPr lang="es-MX" sz="1500" dirty="0">
                <a:latin typeface="Arial" panose="020B0604020202020204" pitchFamily="34" charset="0"/>
                <a:cs typeface="Arial" panose="020B0604020202020204" pitchFamily="34" charset="0"/>
              </a:rPr>
              <a:t>Texto</a:t>
            </a:r>
          </a:p>
        </p:txBody>
      </p:sp>
      <p:sp>
        <p:nvSpPr>
          <p:cNvPr id="19" name="CuadroTexto 18">
            <a:extLst>
              <a:ext uri="{FF2B5EF4-FFF2-40B4-BE49-F238E27FC236}">
                <a16:creationId xmlns:a16="http://schemas.microsoft.com/office/drawing/2014/main" id="{809A6874-D779-E145-819A-59AD6EA0F608}"/>
              </a:ext>
            </a:extLst>
          </p:cNvPr>
          <p:cNvSpPr txBox="1"/>
          <p:nvPr/>
        </p:nvSpPr>
        <p:spPr>
          <a:xfrm>
            <a:off x="3581110" y="4469161"/>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1.4</a:t>
            </a:r>
          </a:p>
          <a:p>
            <a:pPr algn="ctr"/>
            <a:r>
              <a:rPr lang="es-MX" sz="1500" dirty="0">
                <a:latin typeface="Arial" panose="020B0604020202020204" pitchFamily="34" charset="0"/>
                <a:cs typeface="Arial" panose="020B0604020202020204" pitchFamily="34" charset="0"/>
              </a:rPr>
              <a:t>Texto</a:t>
            </a:r>
          </a:p>
        </p:txBody>
      </p:sp>
      <p:sp>
        <p:nvSpPr>
          <p:cNvPr id="20" name="CuadroTexto 19">
            <a:extLst>
              <a:ext uri="{FF2B5EF4-FFF2-40B4-BE49-F238E27FC236}">
                <a16:creationId xmlns:a16="http://schemas.microsoft.com/office/drawing/2014/main" id="{44FD6008-3809-584F-AD44-F3CEE0525E3E}"/>
              </a:ext>
            </a:extLst>
          </p:cNvPr>
          <p:cNvSpPr txBox="1"/>
          <p:nvPr/>
        </p:nvSpPr>
        <p:spPr>
          <a:xfrm>
            <a:off x="3581110" y="5369493"/>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1.5</a:t>
            </a:r>
          </a:p>
          <a:p>
            <a:pPr algn="ctr"/>
            <a:r>
              <a:rPr lang="es-MX" sz="1500" dirty="0">
                <a:latin typeface="Arial" panose="020B0604020202020204" pitchFamily="34" charset="0"/>
                <a:cs typeface="Arial" panose="020B0604020202020204" pitchFamily="34" charset="0"/>
              </a:rPr>
              <a:t>Texto</a:t>
            </a:r>
          </a:p>
        </p:txBody>
      </p:sp>
      <p:sp>
        <p:nvSpPr>
          <p:cNvPr id="21" name="CuadroTexto 20">
            <a:extLst>
              <a:ext uri="{FF2B5EF4-FFF2-40B4-BE49-F238E27FC236}">
                <a16:creationId xmlns:a16="http://schemas.microsoft.com/office/drawing/2014/main" id="{342C0E7A-1521-B94F-807E-551542E45DC9}"/>
              </a:ext>
            </a:extLst>
          </p:cNvPr>
          <p:cNvSpPr txBox="1"/>
          <p:nvPr/>
        </p:nvSpPr>
        <p:spPr>
          <a:xfrm>
            <a:off x="6138579" y="1881146"/>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2.1</a:t>
            </a:r>
          </a:p>
          <a:p>
            <a:pPr algn="ctr"/>
            <a:r>
              <a:rPr lang="es-MX" sz="1500" dirty="0">
                <a:latin typeface="Arial" panose="020B0604020202020204" pitchFamily="34" charset="0"/>
                <a:cs typeface="Arial" panose="020B0604020202020204" pitchFamily="34" charset="0"/>
              </a:rPr>
              <a:t>Texto</a:t>
            </a:r>
          </a:p>
        </p:txBody>
      </p:sp>
      <p:sp>
        <p:nvSpPr>
          <p:cNvPr id="22" name="CuadroTexto 21">
            <a:extLst>
              <a:ext uri="{FF2B5EF4-FFF2-40B4-BE49-F238E27FC236}">
                <a16:creationId xmlns:a16="http://schemas.microsoft.com/office/drawing/2014/main" id="{A30BEF0F-904B-3F4C-A30A-0CE498DF6411}"/>
              </a:ext>
            </a:extLst>
          </p:cNvPr>
          <p:cNvSpPr txBox="1"/>
          <p:nvPr/>
        </p:nvSpPr>
        <p:spPr>
          <a:xfrm>
            <a:off x="6138579" y="2795987"/>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2.2</a:t>
            </a:r>
          </a:p>
          <a:p>
            <a:pPr algn="ctr"/>
            <a:r>
              <a:rPr lang="es-MX" sz="1500" dirty="0">
                <a:latin typeface="Arial" panose="020B0604020202020204" pitchFamily="34" charset="0"/>
                <a:cs typeface="Arial" panose="020B0604020202020204" pitchFamily="34" charset="0"/>
              </a:rPr>
              <a:t>Texto</a:t>
            </a:r>
          </a:p>
        </p:txBody>
      </p:sp>
      <p:sp>
        <p:nvSpPr>
          <p:cNvPr id="23" name="CuadroTexto 22">
            <a:extLst>
              <a:ext uri="{FF2B5EF4-FFF2-40B4-BE49-F238E27FC236}">
                <a16:creationId xmlns:a16="http://schemas.microsoft.com/office/drawing/2014/main" id="{6BD2812F-E430-FD4A-ABFB-D18B3581D883}"/>
              </a:ext>
            </a:extLst>
          </p:cNvPr>
          <p:cNvSpPr txBox="1"/>
          <p:nvPr/>
        </p:nvSpPr>
        <p:spPr>
          <a:xfrm>
            <a:off x="6138579" y="3625320"/>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2.3</a:t>
            </a:r>
          </a:p>
          <a:p>
            <a:pPr algn="ctr"/>
            <a:r>
              <a:rPr lang="es-MX" sz="1500" dirty="0">
                <a:latin typeface="Arial" panose="020B0604020202020204" pitchFamily="34" charset="0"/>
                <a:cs typeface="Arial" panose="020B0604020202020204" pitchFamily="34" charset="0"/>
              </a:rPr>
              <a:t>Texto</a:t>
            </a:r>
          </a:p>
        </p:txBody>
      </p:sp>
      <p:sp>
        <p:nvSpPr>
          <p:cNvPr id="24" name="CuadroTexto 23">
            <a:extLst>
              <a:ext uri="{FF2B5EF4-FFF2-40B4-BE49-F238E27FC236}">
                <a16:creationId xmlns:a16="http://schemas.microsoft.com/office/drawing/2014/main" id="{31E44D4E-CAC4-5A4D-ABEB-4CBC3536072E}"/>
              </a:ext>
            </a:extLst>
          </p:cNvPr>
          <p:cNvSpPr txBox="1"/>
          <p:nvPr/>
        </p:nvSpPr>
        <p:spPr>
          <a:xfrm>
            <a:off x="6138579" y="4469161"/>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2.4</a:t>
            </a:r>
          </a:p>
          <a:p>
            <a:pPr algn="ctr"/>
            <a:r>
              <a:rPr lang="es-MX" sz="1500" dirty="0">
                <a:latin typeface="Arial" panose="020B0604020202020204" pitchFamily="34" charset="0"/>
                <a:cs typeface="Arial" panose="020B0604020202020204" pitchFamily="34" charset="0"/>
              </a:rPr>
              <a:t>Texto</a:t>
            </a:r>
          </a:p>
        </p:txBody>
      </p:sp>
      <p:sp>
        <p:nvSpPr>
          <p:cNvPr id="25" name="CuadroTexto 24">
            <a:extLst>
              <a:ext uri="{FF2B5EF4-FFF2-40B4-BE49-F238E27FC236}">
                <a16:creationId xmlns:a16="http://schemas.microsoft.com/office/drawing/2014/main" id="{0ACA122E-512B-384A-9C6D-4585D78686E4}"/>
              </a:ext>
            </a:extLst>
          </p:cNvPr>
          <p:cNvSpPr txBox="1"/>
          <p:nvPr/>
        </p:nvSpPr>
        <p:spPr>
          <a:xfrm>
            <a:off x="6138579" y="5369493"/>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2.5</a:t>
            </a:r>
          </a:p>
          <a:p>
            <a:pPr algn="ctr"/>
            <a:r>
              <a:rPr lang="es-MX" sz="1500" dirty="0">
                <a:latin typeface="Arial" panose="020B0604020202020204" pitchFamily="34" charset="0"/>
                <a:cs typeface="Arial" panose="020B0604020202020204" pitchFamily="34" charset="0"/>
              </a:rPr>
              <a:t>Texto</a:t>
            </a:r>
          </a:p>
        </p:txBody>
      </p:sp>
      <p:sp>
        <p:nvSpPr>
          <p:cNvPr id="26" name="CuadroTexto 25">
            <a:extLst>
              <a:ext uri="{FF2B5EF4-FFF2-40B4-BE49-F238E27FC236}">
                <a16:creationId xmlns:a16="http://schemas.microsoft.com/office/drawing/2014/main" id="{807167C2-DCF3-5949-B827-CB85906A1A7A}"/>
              </a:ext>
            </a:extLst>
          </p:cNvPr>
          <p:cNvSpPr txBox="1"/>
          <p:nvPr/>
        </p:nvSpPr>
        <p:spPr>
          <a:xfrm>
            <a:off x="8774732" y="1881146"/>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3.1</a:t>
            </a:r>
          </a:p>
          <a:p>
            <a:pPr algn="ctr"/>
            <a:r>
              <a:rPr lang="es-MX" sz="1500" dirty="0">
                <a:latin typeface="Arial" panose="020B0604020202020204" pitchFamily="34" charset="0"/>
                <a:cs typeface="Arial" panose="020B0604020202020204" pitchFamily="34" charset="0"/>
              </a:rPr>
              <a:t>Texto</a:t>
            </a:r>
          </a:p>
        </p:txBody>
      </p:sp>
      <p:sp>
        <p:nvSpPr>
          <p:cNvPr id="27" name="CuadroTexto 26">
            <a:extLst>
              <a:ext uri="{FF2B5EF4-FFF2-40B4-BE49-F238E27FC236}">
                <a16:creationId xmlns:a16="http://schemas.microsoft.com/office/drawing/2014/main" id="{47056056-497D-EB4C-BF35-37818C376141}"/>
              </a:ext>
            </a:extLst>
          </p:cNvPr>
          <p:cNvSpPr txBox="1"/>
          <p:nvPr/>
        </p:nvSpPr>
        <p:spPr>
          <a:xfrm>
            <a:off x="8774732" y="2795987"/>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3.2</a:t>
            </a:r>
          </a:p>
          <a:p>
            <a:pPr algn="ctr"/>
            <a:r>
              <a:rPr lang="es-MX" sz="1500" dirty="0">
                <a:latin typeface="Arial" panose="020B0604020202020204" pitchFamily="34" charset="0"/>
                <a:cs typeface="Arial" panose="020B0604020202020204" pitchFamily="34" charset="0"/>
              </a:rPr>
              <a:t>Texto</a:t>
            </a:r>
          </a:p>
        </p:txBody>
      </p:sp>
      <p:sp>
        <p:nvSpPr>
          <p:cNvPr id="28" name="CuadroTexto 27">
            <a:extLst>
              <a:ext uri="{FF2B5EF4-FFF2-40B4-BE49-F238E27FC236}">
                <a16:creationId xmlns:a16="http://schemas.microsoft.com/office/drawing/2014/main" id="{25210E9A-3DF3-9147-ACCA-0D7FDA76BF1A}"/>
              </a:ext>
            </a:extLst>
          </p:cNvPr>
          <p:cNvSpPr txBox="1"/>
          <p:nvPr/>
        </p:nvSpPr>
        <p:spPr>
          <a:xfrm>
            <a:off x="8774732" y="3625320"/>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3.3</a:t>
            </a:r>
          </a:p>
          <a:p>
            <a:pPr algn="ctr"/>
            <a:r>
              <a:rPr lang="es-MX" sz="1500" dirty="0">
                <a:latin typeface="Arial" panose="020B0604020202020204" pitchFamily="34" charset="0"/>
                <a:cs typeface="Arial" panose="020B0604020202020204" pitchFamily="34" charset="0"/>
              </a:rPr>
              <a:t>Texto</a:t>
            </a:r>
          </a:p>
        </p:txBody>
      </p:sp>
      <p:sp>
        <p:nvSpPr>
          <p:cNvPr id="29" name="CuadroTexto 28">
            <a:extLst>
              <a:ext uri="{FF2B5EF4-FFF2-40B4-BE49-F238E27FC236}">
                <a16:creationId xmlns:a16="http://schemas.microsoft.com/office/drawing/2014/main" id="{A9074362-7754-1542-BF06-DA914B31A539}"/>
              </a:ext>
            </a:extLst>
          </p:cNvPr>
          <p:cNvSpPr txBox="1"/>
          <p:nvPr/>
        </p:nvSpPr>
        <p:spPr>
          <a:xfrm>
            <a:off x="8774732" y="4469161"/>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3.4</a:t>
            </a:r>
          </a:p>
          <a:p>
            <a:pPr algn="ctr"/>
            <a:r>
              <a:rPr lang="es-MX" sz="1500" dirty="0">
                <a:latin typeface="Arial" panose="020B0604020202020204" pitchFamily="34" charset="0"/>
                <a:cs typeface="Arial" panose="020B0604020202020204" pitchFamily="34" charset="0"/>
              </a:rPr>
              <a:t>Texto</a:t>
            </a:r>
          </a:p>
        </p:txBody>
      </p:sp>
      <p:sp>
        <p:nvSpPr>
          <p:cNvPr id="30" name="CuadroTexto 29">
            <a:extLst>
              <a:ext uri="{FF2B5EF4-FFF2-40B4-BE49-F238E27FC236}">
                <a16:creationId xmlns:a16="http://schemas.microsoft.com/office/drawing/2014/main" id="{E96B9E33-8024-8A47-9CF0-DF45C903AB0F}"/>
              </a:ext>
            </a:extLst>
          </p:cNvPr>
          <p:cNvSpPr txBox="1"/>
          <p:nvPr/>
        </p:nvSpPr>
        <p:spPr>
          <a:xfrm>
            <a:off x="8774732" y="5369493"/>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3.5</a:t>
            </a:r>
          </a:p>
          <a:p>
            <a:pPr algn="ctr"/>
            <a:r>
              <a:rPr lang="es-MX" sz="1500" dirty="0">
                <a:latin typeface="Arial" panose="020B0604020202020204" pitchFamily="34" charset="0"/>
                <a:cs typeface="Arial" panose="020B0604020202020204" pitchFamily="34" charset="0"/>
              </a:rPr>
              <a:t>Texto</a:t>
            </a:r>
          </a:p>
        </p:txBody>
      </p:sp>
    </p:spTree>
    <p:extLst>
      <p:ext uri="{BB962C8B-B14F-4D97-AF65-F5344CB8AC3E}">
        <p14:creationId xmlns:p14="http://schemas.microsoft.com/office/powerpoint/2010/main" val="2137895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de la tabla</a:t>
            </a:r>
          </a:p>
        </p:txBody>
      </p:sp>
      <p:sp>
        <p:nvSpPr>
          <p:cNvPr id="3" name="CuadroTexto 2">
            <a:extLst>
              <a:ext uri="{FF2B5EF4-FFF2-40B4-BE49-F238E27FC236}">
                <a16:creationId xmlns:a16="http://schemas.microsoft.com/office/drawing/2014/main" id="{2FC4ED63-1ACC-E941-98D0-3986AF0C883C}"/>
              </a:ext>
            </a:extLst>
          </p:cNvPr>
          <p:cNvSpPr txBox="1"/>
          <p:nvPr/>
        </p:nvSpPr>
        <p:spPr>
          <a:xfrm>
            <a:off x="928468" y="1209855"/>
            <a:ext cx="2471954"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TABLA</a:t>
            </a:r>
          </a:p>
        </p:txBody>
      </p:sp>
      <p:sp>
        <p:nvSpPr>
          <p:cNvPr id="8" name="CuadroTexto 7">
            <a:extLst>
              <a:ext uri="{FF2B5EF4-FFF2-40B4-BE49-F238E27FC236}">
                <a16:creationId xmlns:a16="http://schemas.microsoft.com/office/drawing/2014/main" id="{0FC3A86A-0AA8-C74B-81EA-823E6077DD38}"/>
              </a:ext>
            </a:extLst>
          </p:cNvPr>
          <p:cNvSpPr txBox="1"/>
          <p:nvPr/>
        </p:nvSpPr>
        <p:spPr>
          <a:xfrm>
            <a:off x="3486149" y="1209855"/>
            <a:ext cx="2586036"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1</a:t>
            </a:r>
          </a:p>
        </p:txBody>
      </p:sp>
      <p:sp>
        <p:nvSpPr>
          <p:cNvPr id="9" name="CuadroTexto 8">
            <a:extLst>
              <a:ext uri="{FF2B5EF4-FFF2-40B4-BE49-F238E27FC236}">
                <a16:creationId xmlns:a16="http://schemas.microsoft.com/office/drawing/2014/main" id="{6EFED624-1DAD-E047-9A21-9F1BCBCEF840}"/>
              </a:ext>
            </a:extLst>
          </p:cNvPr>
          <p:cNvSpPr txBox="1"/>
          <p:nvPr/>
        </p:nvSpPr>
        <p:spPr>
          <a:xfrm>
            <a:off x="6143623" y="1209855"/>
            <a:ext cx="2550211"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2</a:t>
            </a:r>
          </a:p>
        </p:txBody>
      </p:sp>
      <p:sp>
        <p:nvSpPr>
          <p:cNvPr id="10" name="CuadroTexto 9">
            <a:extLst>
              <a:ext uri="{FF2B5EF4-FFF2-40B4-BE49-F238E27FC236}">
                <a16:creationId xmlns:a16="http://schemas.microsoft.com/office/drawing/2014/main" id="{D589D4FB-C29F-2441-AFFC-2C0B4B91540A}"/>
              </a:ext>
            </a:extLst>
          </p:cNvPr>
          <p:cNvSpPr txBox="1"/>
          <p:nvPr/>
        </p:nvSpPr>
        <p:spPr>
          <a:xfrm>
            <a:off x="8774503" y="1209855"/>
            <a:ext cx="2549990"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3</a:t>
            </a:r>
          </a:p>
        </p:txBody>
      </p:sp>
      <p:sp>
        <p:nvSpPr>
          <p:cNvPr id="11" name="CuadroTexto 10">
            <a:extLst>
              <a:ext uri="{FF2B5EF4-FFF2-40B4-BE49-F238E27FC236}">
                <a16:creationId xmlns:a16="http://schemas.microsoft.com/office/drawing/2014/main" id="{9E791257-A89B-F14B-B886-2B95F933B02B}"/>
              </a:ext>
            </a:extLst>
          </p:cNvPr>
          <p:cNvSpPr txBox="1"/>
          <p:nvPr/>
        </p:nvSpPr>
        <p:spPr>
          <a:xfrm>
            <a:off x="928468" y="1867958"/>
            <a:ext cx="2557681"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1</a:t>
            </a:r>
          </a:p>
        </p:txBody>
      </p:sp>
      <p:sp>
        <p:nvSpPr>
          <p:cNvPr id="12" name="CuadroTexto 11">
            <a:extLst>
              <a:ext uri="{FF2B5EF4-FFF2-40B4-BE49-F238E27FC236}">
                <a16:creationId xmlns:a16="http://schemas.microsoft.com/office/drawing/2014/main" id="{315C67A0-2547-7C43-9F27-D7645B9E4489}"/>
              </a:ext>
            </a:extLst>
          </p:cNvPr>
          <p:cNvSpPr txBox="1"/>
          <p:nvPr/>
        </p:nvSpPr>
        <p:spPr>
          <a:xfrm>
            <a:off x="1109150" y="2753783"/>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2</a:t>
            </a:r>
          </a:p>
        </p:txBody>
      </p:sp>
      <p:sp>
        <p:nvSpPr>
          <p:cNvPr id="13" name="CuadroTexto 12">
            <a:extLst>
              <a:ext uri="{FF2B5EF4-FFF2-40B4-BE49-F238E27FC236}">
                <a16:creationId xmlns:a16="http://schemas.microsoft.com/office/drawing/2014/main" id="{29402FB2-F12F-9847-9DE0-0B18C6A8DBC7}"/>
              </a:ext>
            </a:extLst>
          </p:cNvPr>
          <p:cNvSpPr txBox="1"/>
          <p:nvPr/>
        </p:nvSpPr>
        <p:spPr>
          <a:xfrm>
            <a:off x="1109150" y="3639608"/>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3</a:t>
            </a:r>
          </a:p>
        </p:txBody>
      </p:sp>
      <p:sp>
        <p:nvSpPr>
          <p:cNvPr id="14" name="CuadroTexto 13">
            <a:extLst>
              <a:ext uri="{FF2B5EF4-FFF2-40B4-BE49-F238E27FC236}">
                <a16:creationId xmlns:a16="http://schemas.microsoft.com/office/drawing/2014/main" id="{C0B9A259-973F-8947-9752-7EB32F71866E}"/>
              </a:ext>
            </a:extLst>
          </p:cNvPr>
          <p:cNvSpPr txBox="1"/>
          <p:nvPr/>
        </p:nvSpPr>
        <p:spPr>
          <a:xfrm>
            <a:off x="1109150" y="4582583"/>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4</a:t>
            </a:r>
          </a:p>
        </p:txBody>
      </p:sp>
      <p:sp>
        <p:nvSpPr>
          <p:cNvPr id="15" name="CuadroTexto 14">
            <a:extLst>
              <a:ext uri="{FF2B5EF4-FFF2-40B4-BE49-F238E27FC236}">
                <a16:creationId xmlns:a16="http://schemas.microsoft.com/office/drawing/2014/main" id="{86A7BD5F-2286-5145-9B39-CB2E96F9DE21}"/>
              </a:ext>
            </a:extLst>
          </p:cNvPr>
          <p:cNvSpPr txBox="1"/>
          <p:nvPr/>
        </p:nvSpPr>
        <p:spPr>
          <a:xfrm>
            <a:off x="1109150" y="5468408"/>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5</a:t>
            </a:r>
          </a:p>
        </p:txBody>
      </p:sp>
      <p:sp>
        <p:nvSpPr>
          <p:cNvPr id="16" name="CuadroTexto 15">
            <a:extLst>
              <a:ext uri="{FF2B5EF4-FFF2-40B4-BE49-F238E27FC236}">
                <a16:creationId xmlns:a16="http://schemas.microsoft.com/office/drawing/2014/main" id="{ACAE087A-5E64-3C49-82E4-32E016B67333}"/>
              </a:ext>
            </a:extLst>
          </p:cNvPr>
          <p:cNvSpPr txBox="1"/>
          <p:nvPr/>
        </p:nvSpPr>
        <p:spPr>
          <a:xfrm>
            <a:off x="3581110" y="1881146"/>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1.1</a:t>
            </a:r>
          </a:p>
          <a:p>
            <a:pPr algn="ctr"/>
            <a:r>
              <a:rPr lang="es-MX" sz="1500" dirty="0">
                <a:latin typeface="Arial" panose="020B0604020202020204" pitchFamily="34" charset="0"/>
                <a:cs typeface="Arial" panose="020B0604020202020204" pitchFamily="34" charset="0"/>
              </a:rPr>
              <a:t>Texto</a:t>
            </a:r>
          </a:p>
        </p:txBody>
      </p:sp>
      <p:sp>
        <p:nvSpPr>
          <p:cNvPr id="17" name="CuadroTexto 16">
            <a:extLst>
              <a:ext uri="{FF2B5EF4-FFF2-40B4-BE49-F238E27FC236}">
                <a16:creationId xmlns:a16="http://schemas.microsoft.com/office/drawing/2014/main" id="{55CDE1B7-6CD6-BE47-98F2-8444F6CBE9A0}"/>
              </a:ext>
            </a:extLst>
          </p:cNvPr>
          <p:cNvSpPr txBox="1"/>
          <p:nvPr/>
        </p:nvSpPr>
        <p:spPr>
          <a:xfrm>
            <a:off x="3581110" y="2795987"/>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1.2</a:t>
            </a:r>
          </a:p>
          <a:p>
            <a:pPr algn="ctr"/>
            <a:r>
              <a:rPr lang="es-MX" sz="1500" dirty="0">
                <a:latin typeface="Arial" panose="020B0604020202020204" pitchFamily="34" charset="0"/>
                <a:cs typeface="Arial" panose="020B0604020202020204" pitchFamily="34" charset="0"/>
              </a:rPr>
              <a:t>Texto</a:t>
            </a:r>
          </a:p>
        </p:txBody>
      </p:sp>
      <p:sp>
        <p:nvSpPr>
          <p:cNvPr id="18" name="CuadroTexto 17">
            <a:extLst>
              <a:ext uri="{FF2B5EF4-FFF2-40B4-BE49-F238E27FC236}">
                <a16:creationId xmlns:a16="http://schemas.microsoft.com/office/drawing/2014/main" id="{BEA10C43-B21A-F745-BA36-225CB18982CE}"/>
              </a:ext>
            </a:extLst>
          </p:cNvPr>
          <p:cNvSpPr txBox="1"/>
          <p:nvPr/>
        </p:nvSpPr>
        <p:spPr>
          <a:xfrm>
            <a:off x="3581110" y="3625320"/>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1.3</a:t>
            </a:r>
          </a:p>
          <a:p>
            <a:pPr algn="ctr"/>
            <a:r>
              <a:rPr lang="es-MX" sz="1500" dirty="0">
                <a:latin typeface="Arial" panose="020B0604020202020204" pitchFamily="34" charset="0"/>
                <a:cs typeface="Arial" panose="020B0604020202020204" pitchFamily="34" charset="0"/>
              </a:rPr>
              <a:t>Texto</a:t>
            </a:r>
          </a:p>
        </p:txBody>
      </p:sp>
      <p:sp>
        <p:nvSpPr>
          <p:cNvPr id="19" name="CuadroTexto 18">
            <a:extLst>
              <a:ext uri="{FF2B5EF4-FFF2-40B4-BE49-F238E27FC236}">
                <a16:creationId xmlns:a16="http://schemas.microsoft.com/office/drawing/2014/main" id="{809A6874-D779-E145-819A-59AD6EA0F608}"/>
              </a:ext>
            </a:extLst>
          </p:cNvPr>
          <p:cNvSpPr txBox="1"/>
          <p:nvPr/>
        </p:nvSpPr>
        <p:spPr>
          <a:xfrm>
            <a:off x="3581110" y="4469161"/>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1.4</a:t>
            </a:r>
          </a:p>
          <a:p>
            <a:pPr algn="ctr"/>
            <a:r>
              <a:rPr lang="es-MX" sz="1500" dirty="0">
                <a:latin typeface="Arial" panose="020B0604020202020204" pitchFamily="34" charset="0"/>
                <a:cs typeface="Arial" panose="020B0604020202020204" pitchFamily="34" charset="0"/>
              </a:rPr>
              <a:t>Texto</a:t>
            </a:r>
          </a:p>
        </p:txBody>
      </p:sp>
      <p:sp>
        <p:nvSpPr>
          <p:cNvPr id="20" name="CuadroTexto 19">
            <a:extLst>
              <a:ext uri="{FF2B5EF4-FFF2-40B4-BE49-F238E27FC236}">
                <a16:creationId xmlns:a16="http://schemas.microsoft.com/office/drawing/2014/main" id="{44FD6008-3809-584F-AD44-F3CEE0525E3E}"/>
              </a:ext>
            </a:extLst>
          </p:cNvPr>
          <p:cNvSpPr txBox="1"/>
          <p:nvPr/>
        </p:nvSpPr>
        <p:spPr>
          <a:xfrm>
            <a:off x="3581110" y="5369493"/>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1.5</a:t>
            </a:r>
          </a:p>
          <a:p>
            <a:pPr algn="ctr"/>
            <a:r>
              <a:rPr lang="es-MX" sz="1500" dirty="0">
                <a:latin typeface="Arial" panose="020B0604020202020204" pitchFamily="34" charset="0"/>
                <a:cs typeface="Arial" panose="020B0604020202020204" pitchFamily="34" charset="0"/>
              </a:rPr>
              <a:t>Texto</a:t>
            </a:r>
          </a:p>
        </p:txBody>
      </p:sp>
      <p:sp>
        <p:nvSpPr>
          <p:cNvPr id="21" name="CuadroTexto 20">
            <a:extLst>
              <a:ext uri="{FF2B5EF4-FFF2-40B4-BE49-F238E27FC236}">
                <a16:creationId xmlns:a16="http://schemas.microsoft.com/office/drawing/2014/main" id="{342C0E7A-1521-B94F-807E-551542E45DC9}"/>
              </a:ext>
            </a:extLst>
          </p:cNvPr>
          <p:cNvSpPr txBox="1"/>
          <p:nvPr/>
        </p:nvSpPr>
        <p:spPr>
          <a:xfrm>
            <a:off x="6138579" y="1881146"/>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2.1</a:t>
            </a:r>
          </a:p>
          <a:p>
            <a:pPr algn="ctr"/>
            <a:r>
              <a:rPr lang="es-MX" sz="1500" dirty="0">
                <a:latin typeface="Arial" panose="020B0604020202020204" pitchFamily="34" charset="0"/>
                <a:cs typeface="Arial" panose="020B0604020202020204" pitchFamily="34" charset="0"/>
              </a:rPr>
              <a:t>Texto</a:t>
            </a:r>
          </a:p>
        </p:txBody>
      </p:sp>
      <p:sp>
        <p:nvSpPr>
          <p:cNvPr id="22" name="CuadroTexto 21">
            <a:extLst>
              <a:ext uri="{FF2B5EF4-FFF2-40B4-BE49-F238E27FC236}">
                <a16:creationId xmlns:a16="http://schemas.microsoft.com/office/drawing/2014/main" id="{A30BEF0F-904B-3F4C-A30A-0CE498DF6411}"/>
              </a:ext>
            </a:extLst>
          </p:cNvPr>
          <p:cNvSpPr txBox="1"/>
          <p:nvPr/>
        </p:nvSpPr>
        <p:spPr>
          <a:xfrm>
            <a:off x="6138579" y="2795987"/>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2.2</a:t>
            </a:r>
          </a:p>
          <a:p>
            <a:pPr algn="ctr"/>
            <a:r>
              <a:rPr lang="es-MX" sz="1500" dirty="0">
                <a:latin typeface="Arial" panose="020B0604020202020204" pitchFamily="34" charset="0"/>
                <a:cs typeface="Arial" panose="020B0604020202020204" pitchFamily="34" charset="0"/>
              </a:rPr>
              <a:t>Texto</a:t>
            </a:r>
          </a:p>
        </p:txBody>
      </p:sp>
      <p:sp>
        <p:nvSpPr>
          <p:cNvPr id="23" name="CuadroTexto 22">
            <a:extLst>
              <a:ext uri="{FF2B5EF4-FFF2-40B4-BE49-F238E27FC236}">
                <a16:creationId xmlns:a16="http://schemas.microsoft.com/office/drawing/2014/main" id="{6BD2812F-E430-FD4A-ABFB-D18B3581D883}"/>
              </a:ext>
            </a:extLst>
          </p:cNvPr>
          <p:cNvSpPr txBox="1"/>
          <p:nvPr/>
        </p:nvSpPr>
        <p:spPr>
          <a:xfrm>
            <a:off x="6138579" y="3625320"/>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2.3</a:t>
            </a:r>
          </a:p>
          <a:p>
            <a:pPr algn="ctr"/>
            <a:r>
              <a:rPr lang="es-MX" sz="1500" dirty="0">
                <a:latin typeface="Arial" panose="020B0604020202020204" pitchFamily="34" charset="0"/>
                <a:cs typeface="Arial" panose="020B0604020202020204" pitchFamily="34" charset="0"/>
              </a:rPr>
              <a:t>Texto</a:t>
            </a:r>
          </a:p>
        </p:txBody>
      </p:sp>
      <p:sp>
        <p:nvSpPr>
          <p:cNvPr id="24" name="CuadroTexto 23">
            <a:extLst>
              <a:ext uri="{FF2B5EF4-FFF2-40B4-BE49-F238E27FC236}">
                <a16:creationId xmlns:a16="http://schemas.microsoft.com/office/drawing/2014/main" id="{31E44D4E-CAC4-5A4D-ABEB-4CBC3536072E}"/>
              </a:ext>
            </a:extLst>
          </p:cNvPr>
          <p:cNvSpPr txBox="1"/>
          <p:nvPr/>
        </p:nvSpPr>
        <p:spPr>
          <a:xfrm>
            <a:off x="6138579" y="4469161"/>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2.4</a:t>
            </a:r>
          </a:p>
          <a:p>
            <a:pPr algn="ctr"/>
            <a:r>
              <a:rPr lang="es-MX" sz="1500" dirty="0">
                <a:latin typeface="Arial" panose="020B0604020202020204" pitchFamily="34" charset="0"/>
                <a:cs typeface="Arial" panose="020B0604020202020204" pitchFamily="34" charset="0"/>
              </a:rPr>
              <a:t>Texto</a:t>
            </a:r>
          </a:p>
        </p:txBody>
      </p:sp>
      <p:sp>
        <p:nvSpPr>
          <p:cNvPr id="25" name="CuadroTexto 24">
            <a:extLst>
              <a:ext uri="{FF2B5EF4-FFF2-40B4-BE49-F238E27FC236}">
                <a16:creationId xmlns:a16="http://schemas.microsoft.com/office/drawing/2014/main" id="{0ACA122E-512B-384A-9C6D-4585D78686E4}"/>
              </a:ext>
            </a:extLst>
          </p:cNvPr>
          <p:cNvSpPr txBox="1"/>
          <p:nvPr/>
        </p:nvSpPr>
        <p:spPr>
          <a:xfrm>
            <a:off x="6138579" y="5369493"/>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2.5</a:t>
            </a:r>
          </a:p>
          <a:p>
            <a:pPr algn="ctr"/>
            <a:r>
              <a:rPr lang="es-MX" sz="1500" dirty="0">
                <a:latin typeface="Arial" panose="020B0604020202020204" pitchFamily="34" charset="0"/>
                <a:cs typeface="Arial" panose="020B0604020202020204" pitchFamily="34" charset="0"/>
              </a:rPr>
              <a:t>Texto</a:t>
            </a:r>
          </a:p>
        </p:txBody>
      </p:sp>
      <p:sp>
        <p:nvSpPr>
          <p:cNvPr id="26" name="CuadroTexto 25">
            <a:extLst>
              <a:ext uri="{FF2B5EF4-FFF2-40B4-BE49-F238E27FC236}">
                <a16:creationId xmlns:a16="http://schemas.microsoft.com/office/drawing/2014/main" id="{807167C2-DCF3-5949-B827-CB85906A1A7A}"/>
              </a:ext>
            </a:extLst>
          </p:cNvPr>
          <p:cNvSpPr txBox="1"/>
          <p:nvPr/>
        </p:nvSpPr>
        <p:spPr>
          <a:xfrm>
            <a:off x="8774732" y="1881146"/>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3.1</a:t>
            </a:r>
          </a:p>
          <a:p>
            <a:pPr algn="ctr"/>
            <a:r>
              <a:rPr lang="es-MX" sz="1500" dirty="0">
                <a:latin typeface="Arial" panose="020B0604020202020204" pitchFamily="34" charset="0"/>
                <a:cs typeface="Arial" panose="020B0604020202020204" pitchFamily="34" charset="0"/>
              </a:rPr>
              <a:t>Texto</a:t>
            </a:r>
          </a:p>
        </p:txBody>
      </p:sp>
      <p:sp>
        <p:nvSpPr>
          <p:cNvPr id="27" name="CuadroTexto 26">
            <a:extLst>
              <a:ext uri="{FF2B5EF4-FFF2-40B4-BE49-F238E27FC236}">
                <a16:creationId xmlns:a16="http://schemas.microsoft.com/office/drawing/2014/main" id="{47056056-497D-EB4C-BF35-37818C376141}"/>
              </a:ext>
            </a:extLst>
          </p:cNvPr>
          <p:cNvSpPr txBox="1"/>
          <p:nvPr/>
        </p:nvSpPr>
        <p:spPr>
          <a:xfrm>
            <a:off x="8774732" y="2795987"/>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3.2</a:t>
            </a:r>
          </a:p>
          <a:p>
            <a:pPr algn="ctr"/>
            <a:r>
              <a:rPr lang="es-MX" sz="1500" dirty="0">
                <a:latin typeface="Arial" panose="020B0604020202020204" pitchFamily="34" charset="0"/>
                <a:cs typeface="Arial" panose="020B0604020202020204" pitchFamily="34" charset="0"/>
              </a:rPr>
              <a:t>Texto</a:t>
            </a:r>
          </a:p>
        </p:txBody>
      </p:sp>
      <p:sp>
        <p:nvSpPr>
          <p:cNvPr id="28" name="CuadroTexto 27">
            <a:extLst>
              <a:ext uri="{FF2B5EF4-FFF2-40B4-BE49-F238E27FC236}">
                <a16:creationId xmlns:a16="http://schemas.microsoft.com/office/drawing/2014/main" id="{25210E9A-3DF3-9147-ACCA-0D7FDA76BF1A}"/>
              </a:ext>
            </a:extLst>
          </p:cNvPr>
          <p:cNvSpPr txBox="1"/>
          <p:nvPr/>
        </p:nvSpPr>
        <p:spPr>
          <a:xfrm>
            <a:off x="8774732" y="3625320"/>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3.3</a:t>
            </a:r>
          </a:p>
          <a:p>
            <a:pPr algn="ctr"/>
            <a:r>
              <a:rPr lang="es-MX" sz="1500" dirty="0">
                <a:latin typeface="Arial" panose="020B0604020202020204" pitchFamily="34" charset="0"/>
                <a:cs typeface="Arial" panose="020B0604020202020204" pitchFamily="34" charset="0"/>
              </a:rPr>
              <a:t>Texto</a:t>
            </a:r>
          </a:p>
        </p:txBody>
      </p:sp>
      <p:sp>
        <p:nvSpPr>
          <p:cNvPr id="29" name="CuadroTexto 28">
            <a:extLst>
              <a:ext uri="{FF2B5EF4-FFF2-40B4-BE49-F238E27FC236}">
                <a16:creationId xmlns:a16="http://schemas.microsoft.com/office/drawing/2014/main" id="{A9074362-7754-1542-BF06-DA914B31A539}"/>
              </a:ext>
            </a:extLst>
          </p:cNvPr>
          <p:cNvSpPr txBox="1"/>
          <p:nvPr/>
        </p:nvSpPr>
        <p:spPr>
          <a:xfrm>
            <a:off x="8774732" y="4469161"/>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3.4</a:t>
            </a:r>
          </a:p>
          <a:p>
            <a:pPr algn="ctr"/>
            <a:r>
              <a:rPr lang="es-MX" sz="1500" dirty="0">
                <a:latin typeface="Arial" panose="020B0604020202020204" pitchFamily="34" charset="0"/>
                <a:cs typeface="Arial" panose="020B0604020202020204" pitchFamily="34" charset="0"/>
              </a:rPr>
              <a:t>Texto</a:t>
            </a:r>
          </a:p>
        </p:txBody>
      </p:sp>
      <p:sp>
        <p:nvSpPr>
          <p:cNvPr id="30" name="CuadroTexto 29">
            <a:extLst>
              <a:ext uri="{FF2B5EF4-FFF2-40B4-BE49-F238E27FC236}">
                <a16:creationId xmlns:a16="http://schemas.microsoft.com/office/drawing/2014/main" id="{E96B9E33-8024-8A47-9CF0-DF45C903AB0F}"/>
              </a:ext>
            </a:extLst>
          </p:cNvPr>
          <p:cNvSpPr txBox="1"/>
          <p:nvPr/>
        </p:nvSpPr>
        <p:spPr>
          <a:xfrm>
            <a:off x="8774732" y="5369493"/>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3.5</a:t>
            </a:r>
          </a:p>
          <a:p>
            <a:pPr algn="ctr"/>
            <a:r>
              <a:rPr lang="es-MX" sz="1500" dirty="0">
                <a:latin typeface="Arial" panose="020B0604020202020204" pitchFamily="34" charset="0"/>
                <a:cs typeface="Arial" panose="020B0604020202020204" pitchFamily="34" charset="0"/>
              </a:rPr>
              <a:t>Texto</a:t>
            </a:r>
          </a:p>
        </p:txBody>
      </p:sp>
    </p:spTree>
    <p:extLst>
      <p:ext uri="{BB962C8B-B14F-4D97-AF65-F5344CB8AC3E}">
        <p14:creationId xmlns:p14="http://schemas.microsoft.com/office/powerpoint/2010/main" val="3323115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3FAB171-4848-6942-A89E-16569E3CF62F}"/>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Índice corto</a:t>
            </a:r>
          </a:p>
        </p:txBody>
      </p:sp>
      <p:sp>
        <p:nvSpPr>
          <p:cNvPr id="9" name="CuadroTexto 8">
            <a:extLst>
              <a:ext uri="{FF2B5EF4-FFF2-40B4-BE49-F238E27FC236}">
                <a16:creationId xmlns:a16="http://schemas.microsoft.com/office/drawing/2014/main" id="{656AA6B3-2E3B-5F4E-91EB-5856E8C3D018}"/>
              </a:ext>
            </a:extLst>
          </p:cNvPr>
          <p:cNvSpPr txBox="1"/>
          <p:nvPr/>
        </p:nvSpPr>
        <p:spPr>
          <a:xfrm>
            <a:off x="3763988" y="1498650"/>
            <a:ext cx="6215062" cy="4415376"/>
          </a:xfrm>
          <a:prstGeom prst="rect">
            <a:avLst/>
          </a:prstGeom>
          <a:noFill/>
        </p:spPr>
        <p:txBody>
          <a:bodyPr wrap="square" rtlCol="0">
            <a:spAutoFit/>
          </a:bodyPr>
          <a:lstStyle/>
          <a:p>
            <a:pPr>
              <a:lnSpc>
                <a:spcPct val="150000"/>
              </a:lnSpc>
            </a:pPr>
            <a:r>
              <a:rPr lang="es-MX" sz="2400" b="1" dirty="0">
                <a:solidFill>
                  <a:schemeClr val="accent1"/>
                </a:solidFill>
                <a:latin typeface="Arial" panose="020B0604020202020204" pitchFamily="34" charset="0"/>
                <a:cs typeface="Arial" panose="020B0604020202020204" pitchFamily="34" charset="0"/>
              </a:rPr>
              <a:t>1</a:t>
            </a:r>
            <a:r>
              <a:rPr lang="es-MX"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uno</a:t>
            </a:r>
          </a:p>
          <a:p>
            <a:pPr>
              <a:lnSpc>
                <a:spcPct val="150000"/>
              </a:lnSpc>
            </a:pPr>
            <a:r>
              <a:rPr lang="es-MX" sz="2400" b="1" dirty="0">
                <a:solidFill>
                  <a:schemeClr val="accent1"/>
                </a:solidFill>
                <a:latin typeface="Arial" panose="020B0604020202020204" pitchFamily="34" charset="0"/>
                <a:cs typeface="Arial" panose="020B0604020202020204" pitchFamily="34" charset="0"/>
              </a:rPr>
              <a:t>2</a:t>
            </a:r>
            <a:r>
              <a:rPr lang="es-MX"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dos</a:t>
            </a:r>
          </a:p>
          <a:p>
            <a:pPr>
              <a:lnSpc>
                <a:spcPct val="150000"/>
              </a:lnSpc>
            </a:pPr>
            <a:r>
              <a:rPr lang="es-MX" sz="2400" b="1" dirty="0">
                <a:solidFill>
                  <a:schemeClr val="accent1"/>
                </a:solidFill>
                <a:latin typeface="Arial" panose="020B0604020202020204" pitchFamily="34" charset="0"/>
                <a:cs typeface="Arial" panose="020B0604020202020204" pitchFamily="34" charset="0"/>
              </a:rPr>
              <a:t>3</a:t>
            </a:r>
            <a:r>
              <a:rPr lang="es-MX" sz="2400" b="1" dirty="0">
                <a:latin typeface="Arial" panose="020B0604020202020204" pitchFamily="34" charset="0"/>
                <a:cs typeface="Arial" panose="020B0604020202020204" pitchFamily="34" charset="0"/>
              </a:rPr>
              <a:t> </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tres</a:t>
            </a:r>
          </a:p>
          <a:p>
            <a:pPr>
              <a:lnSpc>
                <a:spcPct val="150000"/>
              </a:lnSpc>
            </a:pPr>
            <a:r>
              <a:rPr lang="es-MX" sz="2400" b="1" dirty="0">
                <a:solidFill>
                  <a:schemeClr val="accent1"/>
                </a:solidFill>
                <a:latin typeface="Arial" panose="020B0604020202020204" pitchFamily="34" charset="0"/>
                <a:cs typeface="Arial" panose="020B0604020202020204" pitchFamily="34" charset="0"/>
              </a:rPr>
              <a:t>4</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cuatro</a:t>
            </a:r>
          </a:p>
          <a:p>
            <a:pPr>
              <a:lnSpc>
                <a:spcPct val="150000"/>
              </a:lnSpc>
            </a:pPr>
            <a:r>
              <a:rPr lang="es-MX" sz="2400" b="1" dirty="0">
                <a:solidFill>
                  <a:schemeClr val="accent1"/>
                </a:solidFill>
                <a:latin typeface="Arial" panose="020B0604020202020204" pitchFamily="34" charset="0"/>
                <a:cs typeface="Arial" panose="020B0604020202020204" pitchFamily="34" charset="0"/>
              </a:rPr>
              <a:t>5</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cinco</a:t>
            </a:r>
          </a:p>
          <a:p>
            <a:pPr>
              <a:lnSpc>
                <a:spcPct val="150000"/>
              </a:lnSpc>
            </a:pPr>
            <a:r>
              <a:rPr lang="es-MX" sz="2400" b="1" dirty="0">
                <a:solidFill>
                  <a:schemeClr val="accent1"/>
                </a:solidFill>
                <a:latin typeface="Arial" panose="020B0604020202020204" pitchFamily="34" charset="0"/>
                <a:cs typeface="Arial" panose="020B0604020202020204" pitchFamily="34" charset="0"/>
              </a:rPr>
              <a:t>6</a:t>
            </a:r>
            <a:r>
              <a:rPr lang="es-MX" sz="2400" b="1" dirty="0">
                <a:latin typeface="Arial" panose="020B0604020202020204" pitchFamily="34" charset="0"/>
                <a:cs typeface="Arial" panose="020B0604020202020204" pitchFamily="34" charset="0"/>
              </a:rPr>
              <a:t> </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seis</a:t>
            </a:r>
          </a:p>
          <a:p>
            <a:pPr>
              <a:lnSpc>
                <a:spcPct val="150000"/>
              </a:lnSpc>
            </a:pPr>
            <a:r>
              <a:rPr lang="es-MX" sz="2400" b="1" dirty="0">
                <a:solidFill>
                  <a:schemeClr val="accent1"/>
                </a:solidFill>
                <a:latin typeface="Arial" panose="020B0604020202020204" pitchFamily="34" charset="0"/>
                <a:cs typeface="Arial" panose="020B0604020202020204" pitchFamily="34" charset="0"/>
              </a:rPr>
              <a:t>7</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siete</a:t>
            </a:r>
          </a:p>
          <a:p>
            <a:pPr>
              <a:lnSpc>
                <a:spcPct val="150000"/>
              </a:lnSpc>
            </a:pPr>
            <a:r>
              <a:rPr lang="es-MX" sz="2400" b="1" dirty="0">
                <a:solidFill>
                  <a:schemeClr val="accent1"/>
                </a:solidFill>
                <a:latin typeface="Arial" panose="020B0604020202020204" pitchFamily="34" charset="0"/>
                <a:cs typeface="Arial" panose="020B0604020202020204" pitchFamily="34" charset="0"/>
              </a:rPr>
              <a:t>8</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ocho</a:t>
            </a:r>
          </a:p>
        </p:txBody>
      </p:sp>
    </p:spTree>
    <p:extLst>
      <p:ext uri="{BB962C8B-B14F-4D97-AF65-F5344CB8AC3E}">
        <p14:creationId xmlns:p14="http://schemas.microsoft.com/office/powerpoint/2010/main" val="1702847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de la tabla</a:t>
            </a:r>
          </a:p>
        </p:txBody>
      </p:sp>
      <p:sp>
        <p:nvSpPr>
          <p:cNvPr id="3" name="CuadroTexto 2">
            <a:extLst>
              <a:ext uri="{FF2B5EF4-FFF2-40B4-BE49-F238E27FC236}">
                <a16:creationId xmlns:a16="http://schemas.microsoft.com/office/drawing/2014/main" id="{2FC4ED63-1ACC-E941-98D0-3986AF0C883C}"/>
              </a:ext>
            </a:extLst>
          </p:cNvPr>
          <p:cNvSpPr txBox="1"/>
          <p:nvPr/>
        </p:nvSpPr>
        <p:spPr>
          <a:xfrm>
            <a:off x="928468" y="1209855"/>
            <a:ext cx="2471954"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TABLA</a:t>
            </a:r>
          </a:p>
        </p:txBody>
      </p:sp>
      <p:sp>
        <p:nvSpPr>
          <p:cNvPr id="8" name="CuadroTexto 7">
            <a:extLst>
              <a:ext uri="{FF2B5EF4-FFF2-40B4-BE49-F238E27FC236}">
                <a16:creationId xmlns:a16="http://schemas.microsoft.com/office/drawing/2014/main" id="{0FC3A86A-0AA8-C74B-81EA-823E6077DD38}"/>
              </a:ext>
            </a:extLst>
          </p:cNvPr>
          <p:cNvSpPr txBox="1"/>
          <p:nvPr/>
        </p:nvSpPr>
        <p:spPr>
          <a:xfrm>
            <a:off x="3486149" y="1209855"/>
            <a:ext cx="2586036"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1</a:t>
            </a:r>
          </a:p>
        </p:txBody>
      </p:sp>
      <p:sp>
        <p:nvSpPr>
          <p:cNvPr id="9" name="CuadroTexto 8">
            <a:extLst>
              <a:ext uri="{FF2B5EF4-FFF2-40B4-BE49-F238E27FC236}">
                <a16:creationId xmlns:a16="http://schemas.microsoft.com/office/drawing/2014/main" id="{6EFED624-1DAD-E047-9A21-9F1BCBCEF840}"/>
              </a:ext>
            </a:extLst>
          </p:cNvPr>
          <p:cNvSpPr txBox="1"/>
          <p:nvPr/>
        </p:nvSpPr>
        <p:spPr>
          <a:xfrm>
            <a:off x="6143623" y="1209855"/>
            <a:ext cx="2550211"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2</a:t>
            </a:r>
          </a:p>
        </p:txBody>
      </p:sp>
      <p:sp>
        <p:nvSpPr>
          <p:cNvPr id="10" name="CuadroTexto 9">
            <a:extLst>
              <a:ext uri="{FF2B5EF4-FFF2-40B4-BE49-F238E27FC236}">
                <a16:creationId xmlns:a16="http://schemas.microsoft.com/office/drawing/2014/main" id="{D589D4FB-C29F-2441-AFFC-2C0B4B91540A}"/>
              </a:ext>
            </a:extLst>
          </p:cNvPr>
          <p:cNvSpPr txBox="1"/>
          <p:nvPr/>
        </p:nvSpPr>
        <p:spPr>
          <a:xfrm>
            <a:off x="8774503" y="1209855"/>
            <a:ext cx="2549990"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3</a:t>
            </a:r>
          </a:p>
        </p:txBody>
      </p:sp>
      <p:sp>
        <p:nvSpPr>
          <p:cNvPr id="11" name="CuadroTexto 10">
            <a:extLst>
              <a:ext uri="{FF2B5EF4-FFF2-40B4-BE49-F238E27FC236}">
                <a16:creationId xmlns:a16="http://schemas.microsoft.com/office/drawing/2014/main" id="{9E791257-A89B-F14B-B886-2B95F933B02B}"/>
              </a:ext>
            </a:extLst>
          </p:cNvPr>
          <p:cNvSpPr txBox="1"/>
          <p:nvPr/>
        </p:nvSpPr>
        <p:spPr>
          <a:xfrm>
            <a:off x="928468" y="1867958"/>
            <a:ext cx="2557681"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1</a:t>
            </a:r>
          </a:p>
        </p:txBody>
      </p:sp>
      <p:sp>
        <p:nvSpPr>
          <p:cNvPr id="12" name="CuadroTexto 11">
            <a:extLst>
              <a:ext uri="{FF2B5EF4-FFF2-40B4-BE49-F238E27FC236}">
                <a16:creationId xmlns:a16="http://schemas.microsoft.com/office/drawing/2014/main" id="{315C67A0-2547-7C43-9F27-D7645B9E4489}"/>
              </a:ext>
            </a:extLst>
          </p:cNvPr>
          <p:cNvSpPr txBox="1"/>
          <p:nvPr/>
        </p:nvSpPr>
        <p:spPr>
          <a:xfrm>
            <a:off x="1109150" y="2753783"/>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2</a:t>
            </a:r>
          </a:p>
        </p:txBody>
      </p:sp>
      <p:sp>
        <p:nvSpPr>
          <p:cNvPr id="13" name="CuadroTexto 12">
            <a:extLst>
              <a:ext uri="{FF2B5EF4-FFF2-40B4-BE49-F238E27FC236}">
                <a16:creationId xmlns:a16="http://schemas.microsoft.com/office/drawing/2014/main" id="{29402FB2-F12F-9847-9DE0-0B18C6A8DBC7}"/>
              </a:ext>
            </a:extLst>
          </p:cNvPr>
          <p:cNvSpPr txBox="1"/>
          <p:nvPr/>
        </p:nvSpPr>
        <p:spPr>
          <a:xfrm>
            <a:off x="1109150" y="3639608"/>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3</a:t>
            </a:r>
          </a:p>
        </p:txBody>
      </p:sp>
      <p:sp>
        <p:nvSpPr>
          <p:cNvPr id="14" name="CuadroTexto 13">
            <a:extLst>
              <a:ext uri="{FF2B5EF4-FFF2-40B4-BE49-F238E27FC236}">
                <a16:creationId xmlns:a16="http://schemas.microsoft.com/office/drawing/2014/main" id="{C0B9A259-973F-8947-9752-7EB32F71866E}"/>
              </a:ext>
            </a:extLst>
          </p:cNvPr>
          <p:cNvSpPr txBox="1"/>
          <p:nvPr/>
        </p:nvSpPr>
        <p:spPr>
          <a:xfrm>
            <a:off x="1109150" y="4582583"/>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4</a:t>
            </a:r>
          </a:p>
        </p:txBody>
      </p:sp>
      <p:sp>
        <p:nvSpPr>
          <p:cNvPr id="15" name="CuadroTexto 14">
            <a:extLst>
              <a:ext uri="{FF2B5EF4-FFF2-40B4-BE49-F238E27FC236}">
                <a16:creationId xmlns:a16="http://schemas.microsoft.com/office/drawing/2014/main" id="{86A7BD5F-2286-5145-9B39-CB2E96F9DE21}"/>
              </a:ext>
            </a:extLst>
          </p:cNvPr>
          <p:cNvSpPr txBox="1"/>
          <p:nvPr/>
        </p:nvSpPr>
        <p:spPr>
          <a:xfrm>
            <a:off x="1109150" y="5468408"/>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5</a:t>
            </a:r>
          </a:p>
        </p:txBody>
      </p:sp>
      <p:sp>
        <p:nvSpPr>
          <p:cNvPr id="16" name="CuadroTexto 15">
            <a:extLst>
              <a:ext uri="{FF2B5EF4-FFF2-40B4-BE49-F238E27FC236}">
                <a16:creationId xmlns:a16="http://schemas.microsoft.com/office/drawing/2014/main" id="{ACAE087A-5E64-3C49-82E4-32E016B67333}"/>
              </a:ext>
            </a:extLst>
          </p:cNvPr>
          <p:cNvSpPr txBox="1"/>
          <p:nvPr/>
        </p:nvSpPr>
        <p:spPr>
          <a:xfrm>
            <a:off x="3581110" y="1881146"/>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1.1</a:t>
            </a:r>
          </a:p>
          <a:p>
            <a:pPr algn="ctr"/>
            <a:r>
              <a:rPr lang="es-MX" sz="1500" dirty="0">
                <a:latin typeface="Arial" panose="020B0604020202020204" pitchFamily="34" charset="0"/>
                <a:cs typeface="Arial" panose="020B0604020202020204" pitchFamily="34" charset="0"/>
              </a:rPr>
              <a:t>Texto</a:t>
            </a:r>
          </a:p>
        </p:txBody>
      </p:sp>
      <p:sp>
        <p:nvSpPr>
          <p:cNvPr id="17" name="CuadroTexto 16">
            <a:extLst>
              <a:ext uri="{FF2B5EF4-FFF2-40B4-BE49-F238E27FC236}">
                <a16:creationId xmlns:a16="http://schemas.microsoft.com/office/drawing/2014/main" id="{55CDE1B7-6CD6-BE47-98F2-8444F6CBE9A0}"/>
              </a:ext>
            </a:extLst>
          </p:cNvPr>
          <p:cNvSpPr txBox="1"/>
          <p:nvPr/>
        </p:nvSpPr>
        <p:spPr>
          <a:xfrm>
            <a:off x="3581110" y="2795987"/>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1.2</a:t>
            </a:r>
          </a:p>
          <a:p>
            <a:pPr algn="ctr"/>
            <a:r>
              <a:rPr lang="es-MX" sz="1500" dirty="0">
                <a:latin typeface="Arial" panose="020B0604020202020204" pitchFamily="34" charset="0"/>
                <a:cs typeface="Arial" panose="020B0604020202020204" pitchFamily="34" charset="0"/>
              </a:rPr>
              <a:t>Texto</a:t>
            </a:r>
          </a:p>
        </p:txBody>
      </p:sp>
      <p:sp>
        <p:nvSpPr>
          <p:cNvPr id="18" name="CuadroTexto 17">
            <a:extLst>
              <a:ext uri="{FF2B5EF4-FFF2-40B4-BE49-F238E27FC236}">
                <a16:creationId xmlns:a16="http://schemas.microsoft.com/office/drawing/2014/main" id="{BEA10C43-B21A-F745-BA36-225CB18982CE}"/>
              </a:ext>
            </a:extLst>
          </p:cNvPr>
          <p:cNvSpPr txBox="1"/>
          <p:nvPr/>
        </p:nvSpPr>
        <p:spPr>
          <a:xfrm>
            <a:off x="3581110" y="3625320"/>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1.3</a:t>
            </a:r>
          </a:p>
          <a:p>
            <a:pPr algn="ctr"/>
            <a:r>
              <a:rPr lang="es-MX" sz="1500" dirty="0">
                <a:latin typeface="Arial" panose="020B0604020202020204" pitchFamily="34" charset="0"/>
                <a:cs typeface="Arial" panose="020B0604020202020204" pitchFamily="34" charset="0"/>
              </a:rPr>
              <a:t>Texto</a:t>
            </a:r>
          </a:p>
        </p:txBody>
      </p:sp>
      <p:sp>
        <p:nvSpPr>
          <p:cNvPr id="19" name="CuadroTexto 18">
            <a:extLst>
              <a:ext uri="{FF2B5EF4-FFF2-40B4-BE49-F238E27FC236}">
                <a16:creationId xmlns:a16="http://schemas.microsoft.com/office/drawing/2014/main" id="{809A6874-D779-E145-819A-59AD6EA0F608}"/>
              </a:ext>
            </a:extLst>
          </p:cNvPr>
          <p:cNvSpPr txBox="1"/>
          <p:nvPr/>
        </p:nvSpPr>
        <p:spPr>
          <a:xfrm>
            <a:off x="3581110" y="4469161"/>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1.4</a:t>
            </a:r>
          </a:p>
          <a:p>
            <a:pPr algn="ctr"/>
            <a:r>
              <a:rPr lang="es-MX" sz="1500" dirty="0">
                <a:latin typeface="Arial" panose="020B0604020202020204" pitchFamily="34" charset="0"/>
                <a:cs typeface="Arial" panose="020B0604020202020204" pitchFamily="34" charset="0"/>
              </a:rPr>
              <a:t>Texto</a:t>
            </a:r>
          </a:p>
        </p:txBody>
      </p:sp>
      <p:sp>
        <p:nvSpPr>
          <p:cNvPr id="20" name="CuadroTexto 19">
            <a:extLst>
              <a:ext uri="{FF2B5EF4-FFF2-40B4-BE49-F238E27FC236}">
                <a16:creationId xmlns:a16="http://schemas.microsoft.com/office/drawing/2014/main" id="{44FD6008-3809-584F-AD44-F3CEE0525E3E}"/>
              </a:ext>
            </a:extLst>
          </p:cNvPr>
          <p:cNvSpPr txBox="1"/>
          <p:nvPr/>
        </p:nvSpPr>
        <p:spPr>
          <a:xfrm>
            <a:off x="3581110" y="5369493"/>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1.5</a:t>
            </a:r>
          </a:p>
          <a:p>
            <a:pPr algn="ctr"/>
            <a:r>
              <a:rPr lang="es-MX" sz="1500" dirty="0">
                <a:latin typeface="Arial" panose="020B0604020202020204" pitchFamily="34" charset="0"/>
                <a:cs typeface="Arial" panose="020B0604020202020204" pitchFamily="34" charset="0"/>
              </a:rPr>
              <a:t>Texto</a:t>
            </a:r>
          </a:p>
        </p:txBody>
      </p:sp>
      <p:sp>
        <p:nvSpPr>
          <p:cNvPr id="21" name="CuadroTexto 20">
            <a:extLst>
              <a:ext uri="{FF2B5EF4-FFF2-40B4-BE49-F238E27FC236}">
                <a16:creationId xmlns:a16="http://schemas.microsoft.com/office/drawing/2014/main" id="{342C0E7A-1521-B94F-807E-551542E45DC9}"/>
              </a:ext>
            </a:extLst>
          </p:cNvPr>
          <p:cNvSpPr txBox="1"/>
          <p:nvPr/>
        </p:nvSpPr>
        <p:spPr>
          <a:xfrm>
            <a:off x="6138579" y="1881146"/>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2.1</a:t>
            </a:r>
          </a:p>
          <a:p>
            <a:pPr algn="ctr"/>
            <a:r>
              <a:rPr lang="es-MX" sz="1500" dirty="0">
                <a:latin typeface="Arial" panose="020B0604020202020204" pitchFamily="34" charset="0"/>
                <a:cs typeface="Arial" panose="020B0604020202020204" pitchFamily="34" charset="0"/>
              </a:rPr>
              <a:t>Texto</a:t>
            </a:r>
          </a:p>
        </p:txBody>
      </p:sp>
      <p:sp>
        <p:nvSpPr>
          <p:cNvPr id="22" name="CuadroTexto 21">
            <a:extLst>
              <a:ext uri="{FF2B5EF4-FFF2-40B4-BE49-F238E27FC236}">
                <a16:creationId xmlns:a16="http://schemas.microsoft.com/office/drawing/2014/main" id="{A30BEF0F-904B-3F4C-A30A-0CE498DF6411}"/>
              </a:ext>
            </a:extLst>
          </p:cNvPr>
          <p:cNvSpPr txBox="1"/>
          <p:nvPr/>
        </p:nvSpPr>
        <p:spPr>
          <a:xfrm>
            <a:off x="6138579" y="2795987"/>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2.2</a:t>
            </a:r>
          </a:p>
          <a:p>
            <a:pPr algn="ctr"/>
            <a:r>
              <a:rPr lang="es-MX" sz="1500" dirty="0">
                <a:latin typeface="Arial" panose="020B0604020202020204" pitchFamily="34" charset="0"/>
                <a:cs typeface="Arial" panose="020B0604020202020204" pitchFamily="34" charset="0"/>
              </a:rPr>
              <a:t>Texto</a:t>
            </a:r>
          </a:p>
        </p:txBody>
      </p:sp>
      <p:sp>
        <p:nvSpPr>
          <p:cNvPr id="23" name="CuadroTexto 22">
            <a:extLst>
              <a:ext uri="{FF2B5EF4-FFF2-40B4-BE49-F238E27FC236}">
                <a16:creationId xmlns:a16="http://schemas.microsoft.com/office/drawing/2014/main" id="{6BD2812F-E430-FD4A-ABFB-D18B3581D883}"/>
              </a:ext>
            </a:extLst>
          </p:cNvPr>
          <p:cNvSpPr txBox="1"/>
          <p:nvPr/>
        </p:nvSpPr>
        <p:spPr>
          <a:xfrm>
            <a:off x="6138579" y="3625320"/>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2.3</a:t>
            </a:r>
          </a:p>
          <a:p>
            <a:pPr algn="ctr"/>
            <a:r>
              <a:rPr lang="es-MX" sz="1500" dirty="0">
                <a:latin typeface="Arial" panose="020B0604020202020204" pitchFamily="34" charset="0"/>
                <a:cs typeface="Arial" panose="020B0604020202020204" pitchFamily="34" charset="0"/>
              </a:rPr>
              <a:t>Texto</a:t>
            </a:r>
          </a:p>
        </p:txBody>
      </p:sp>
      <p:sp>
        <p:nvSpPr>
          <p:cNvPr id="24" name="CuadroTexto 23">
            <a:extLst>
              <a:ext uri="{FF2B5EF4-FFF2-40B4-BE49-F238E27FC236}">
                <a16:creationId xmlns:a16="http://schemas.microsoft.com/office/drawing/2014/main" id="{31E44D4E-CAC4-5A4D-ABEB-4CBC3536072E}"/>
              </a:ext>
            </a:extLst>
          </p:cNvPr>
          <p:cNvSpPr txBox="1"/>
          <p:nvPr/>
        </p:nvSpPr>
        <p:spPr>
          <a:xfrm>
            <a:off x="6138579" y="4469161"/>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2.4</a:t>
            </a:r>
          </a:p>
          <a:p>
            <a:pPr algn="ctr"/>
            <a:r>
              <a:rPr lang="es-MX" sz="1500" dirty="0">
                <a:latin typeface="Arial" panose="020B0604020202020204" pitchFamily="34" charset="0"/>
                <a:cs typeface="Arial" panose="020B0604020202020204" pitchFamily="34" charset="0"/>
              </a:rPr>
              <a:t>Texto</a:t>
            </a:r>
          </a:p>
        </p:txBody>
      </p:sp>
      <p:sp>
        <p:nvSpPr>
          <p:cNvPr id="25" name="CuadroTexto 24">
            <a:extLst>
              <a:ext uri="{FF2B5EF4-FFF2-40B4-BE49-F238E27FC236}">
                <a16:creationId xmlns:a16="http://schemas.microsoft.com/office/drawing/2014/main" id="{0ACA122E-512B-384A-9C6D-4585D78686E4}"/>
              </a:ext>
            </a:extLst>
          </p:cNvPr>
          <p:cNvSpPr txBox="1"/>
          <p:nvPr/>
        </p:nvSpPr>
        <p:spPr>
          <a:xfrm>
            <a:off x="6138579" y="5369493"/>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2.5</a:t>
            </a:r>
          </a:p>
          <a:p>
            <a:pPr algn="ctr"/>
            <a:r>
              <a:rPr lang="es-MX" sz="1500" dirty="0">
                <a:latin typeface="Arial" panose="020B0604020202020204" pitchFamily="34" charset="0"/>
                <a:cs typeface="Arial" panose="020B0604020202020204" pitchFamily="34" charset="0"/>
              </a:rPr>
              <a:t>Texto</a:t>
            </a:r>
          </a:p>
        </p:txBody>
      </p:sp>
      <p:sp>
        <p:nvSpPr>
          <p:cNvPr id="26" name="CuadroTexto 25">
            <a:extLst>
              <a:ext uri="{FF2B5EF4-FFF2-40B4-BE49-F238E27FC236}">
                <a16:creationId xmlns:a16="http://schemas.microsoft.com/office/drawing/2014/main" id="{807167C2-DCF3-5949-B827-CB85906A1A7A}"/>
              </a:ext>
            </a:extLst>
          </p:cNvPr>
          <p:cNvSpPr txBox="1"/>
          <p:nvPr/>
        </p:nvSpPr>
        <p:spPr>
          <a:xfrm>
            <a:off x="8774732" y="1881146"/>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3.1</a:t>
            </a:r>
          </a:p>
          <a:p>
            <a:pPr algn="ctr"/>
            <a:r>
              <a:rPr lang="es-MX" sz="1500" dirty="0">
                <a:latin typeface="Arial" panose="020B0604020202020204" pitchFamily="34" charset="0"/>
                <a:cs typeface="Arial" panose="020B0604020202020204" pitchFamily="34" charset="0"/>
              </a:rPr>
              <a:t>Texto</a:t>
            </a:r>
          </a:p>
        </p:txBody>
      </p:sp>
      <p:sp>
        <p:nvSpPr>
          <p:cNvPr id="27" name="CuadroTexto 26">
            <a:extLst>
              <a:ext uri="{FF2B5EF4-FFF2-40B4-BE49-F238E27FC236}">
                <a16:creationId xmlns:a16="http://schemas.microsoft.com/office/drawing/2014/main" id="{47056056-497D-EB4C-BF35-37818C376141}"/>
              </a:ext>
            </a:extLst>
          </p:cNvPr>
          <p:cNvSpPr txBox="1"/>
          <p:nvPr/>
        </p:nvSpPr>
        <p:spPr>
          <a:xfrm>
            <a:off x="8774732" y="2795987"/>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3.2</a:t>
            </a:r>
          </a:p>
          <a:p>
            <a:pPr algn="ctr"/>
            <a:r>
              <a:rPr lang="es-MX" sz="1500" dirty="0">
                <a:latin typeface="Arial" panose="020B0604020202020204" pitchFamily="34" charset="0"/>
                <a:cs typeface="Arial" panose="020B0604020202020204" pitchFamily="34" charset="0"/>
              </a:rPr>
              <a:t>Texto</a:t>
            </a:r>
          </a:p>
        </p:txBody>
      </p:sp>
      <p:sp>
        <p:nvSpPr>
          <p:cNvPr id="28" name="CuadroTexto 27">
            <a:extLst>
              <a:ext uri="{FF2B5EF4-FFF2-40B4-BE49-F238E27FC236}">
                <a16:creationId xmlns:a16="http://schemas.microsoft.com/office/drawing/2014/main" id="{25210E9A-3DF3-9147-ACCA-0D7FDA76BF1A}"/>
              </a:ext>
            </a:extLst>
          </p:cNvPr>
          <p:cNvSpPr txBox="1"/>
          <p:nvPr/>
        </p:nvSpPr>
        <p:spPr>
          <a:xfrm>
            <a:off x="8774732" y="3625320"/>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3.3</a:t>
            </a:r>
          </a:p>
          <a:p>
            <a:pPr algn="ctr"/>
            <a:r>
              <a:rPr lang="es-MX" sz="1500" dirty="0">
                <a:latin typeface="Arial" panose="020B0604020202020204" pitchFamily="34" charset="0"/>
                <a:cs typeface="Arial" panose="020B0604020202020204" pitchFamily="34" charset="0"/>
              </a:rPr>
              <a:t>Texto</a:t>
            </a:r>
          </a:p>
        </p:txBody>
      </p:sp>
      <p:sp>
        <p:nvSpPr>
          <p:cNvPr id="29" name="CuadroTexto 28">
            <a:extLst>
              <a:ext uri="{FF2B5EF4-FFF2-40B4-BE49-F238E27FC236}">
                <a16:creationId xmlns:a16="http://schemas.microsoft.com/office/drawing/2014/main" id="{A9074362-7754-1542-BF06-DA914B31A539}"/>
              </a:ext>
            </a:extLst>
          </p:cNvPr>
          <p:cNvSpPr txBox="1"/>
          <p:nvPr/>
        </p:nvSpPr>
        <p:spPr>
          <a:xfrm>
            <a:off x="8774732" y="4469161"/>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3.4</a:t>
            </a:r>
          </a:p>
          <a:p>
            <a:pPr algn="ctr"/>
            <a:r>
              <a:rPr lang="es-MX" sz="1500" dirty="0">
                <a:latin typeface="Arial" panose="020B0604020202020204" pitchFamily="34" charset="0"/>
                <a:cs typeface="Arial" panose="020B0604020202020204" pitchFamily="34" charset="0"/>
              </a:rPr>
              <a:t>Texto</a:t>
            </a:r>
          </a:p>
        </p:txBody>
      </p:sp>
      <p:sp>
        <p:nvSpPr>
          <p:cNvPr id="30" name="CuadroTexto 29">
            <a:extLst>
              <a:ext uri="{FF2B5EF4-FFF2-40B4-BE49-F238E27FC236}">
                <a16:creationId xmlns:a16="http://schemas.microsoft.com/office/drawing/2014/main" id="{E96B9E33-8024-8A47-9CF0-DF45C903AB0F}"/>
              </a:ext>
            </a:extLst>
          </p:cNvPr>
          <p:cNvSpPr txBox="1"/>
          <p:nvPr/>
        </p:nvSpPr>
        <p:spPr>
          <a:xfrm>
            <a:off x="8774732" y="5369493"/>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3.5</a:t>
            </a:r>
          </a:p>
          <a:p>
            <a:pPr algn="ctr"/>
            <a:r>
              <a:rPr lang="es-MX" sz="1500" dirty="0">
                <a:latin typeface="Arial" panose="020B0604020202020204" pitchFamily="34" charset="0"/>
                <a:cs typeface="Arial" panose="020B0604020202020204" pitchFamily="34" charset="0"/>
              </a:rPr>
              <a:t>Texto</a:t>
            </a:r>
          </a:p>
        </p:txBody>
      </p:sp>
    </p:spTree>
    <p:extLst>
      <p:ext uri="{BB962C8B-B14F-4D97-AF65-F5344CB8AC3E}">
        <p14:creationId xmlns:p14="http://schemas.microsoft.com/office/powerpoint/2010/main" val="3293410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de la tabla</a:t>
            </a:r>
          </a:p>
        </p:txBody>
      </p:sp>
      <p:sp>
        <p:nvSpPr>
          <p:cNvPr id="3" name="CuadroTexto 2">
            <a:extLst>
              <a:ext uri="{FF2B5EF4-FFF2-40B4-BE49-F238E27FC236}">
                <a16:creationId xmlns:a16="http://schemas.microsoft.com/office/drawing/2014/main" id="{2FC4ED63-1ACC-E941-98D0-3986AF0C883C}"/>
              </a:ext>
            </a:extLst>
          </p:cNvPr>
          <p:cNvSpPr txBox="1"/>
          <p:nvPr/>
        </p:nvSpPr>
        <p:spPr>
          <a:xfrm>
            <a:off x="928468" y="1209855"/>
            <a:ext cx="2471954"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TABLA</a:t>
            </a:r>
          </a:p>
        </p:txBody>
      </p:sp>
      <p:sp>
        <p:nvSpPr>
          <p:cNvPr id="8" name="CuadroTexto 7">
            <a:extLst>
              <a:ext uri="{FF2B5EF4-FFF2-40B4-BE49-F238E27FC236}">
                <a16:creationId xmlns:a16="http://schemas.microsoft.com/office/drawing/2014/main" id="{0FC3A86A-0AA8-C74B-81EA-823E6077DD38}"/>
              </a:ext>
            </a:extLst>
          </p:cNvPr>
          <p:cNvSpPr txBox="1"/>
          <p:nvPr/>
        </p:nvSpPr>
        <p:spPr>
          <a:xfrm>
            <a:off x="3486149" y="1209855"/>
            <a:ext cx="2586036"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1</a:t>
            </a:r>
          </a:p>
        </p:txBody>
      </p:sp>
      <p:sp>
        <p:nvSpPr>
          <p:cNvPr id="9" name="CuadroTexto 8">
            <a:extLst>
              <a:ext uri="{FF2B5EF4-FFF2-40B4-BE49-F238E27FC236}">
                <a16:creationId xmlns:a16="http://schemas.microsoft.com/office/drawing/2014/main" id="{6EFED624-1DAD-E047-9A21-9F1BCBCEF840}"/>
              </a:ext>
            </a:extLst>
          </p:cNvPr>
          <p:cNvSpPr txBox="1"/>
          <p:nvPr/>
        </p:nvSpPr>
        <p:spPr>
          <a:xfrm>
            <a:off x="6143623" y="1209855"/>
            <a:ext cx="2550211"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2</a:t>
            </a:r>
          </a:p>
        </p:txBody>
      </p:sp>
      <p:sp>
        <p:nvSpPr>
          <p:cNvPr id="10" name="CuadroTexto 9">
            <a:extLst>
              <a:ext uri="{FF2B5EF4-FFF2-40B4-BE49-F238E27FC236}">
                <a16:creationId xmlns:a16="http://schemas.microsoft.com/office/drawing/2014/main" id="{D589D4FB-C29F-2441-AFFC-2C0B4B91540A}"/>
              </a:ext>
            </a:extLst>
          </p:cNvPr>
          <p:cNvSpPr txBox="1"/>
          <p:nvPr/>
        </p:nvSpPr>
        <p:spPr>
          <a:xfrm>
            <a:off x="8774503" y="1209855"/>
            <a:ext cx="2549990"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Columna 3</a:t>
            </a:r>
          </a:p>
        </p:txBody>
      </p:sp>
      <p:sp>
        <p:nvSpPr>
          <p:cNvPr id="11" name="CuadroTexto 10">
            <a:extLst>
              <a:ext uri="{FF2B5EF4-FFF2-40B4-BE49-F238E27FC236}">
                <a16:creationId xmlns:a16="http://schemas.microsoft.com/office/drawing/2014/main" id="{9E791257-A89B-F14B-B886-2B95F933B02B}"/>
              </a:ext>
            </a:extLst>
          </p:cNvPr>
          <p:cNvSpPr txBox="1"/>
          <p:nvPr/>
        </p:nvSpPr>
        <p:spPr>
          <a:xfrm>
            <a:off x="928468" y="1867958"/>
            <a:ext cx="2557681"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1</a:t>
            </a:r>
          </a:p>
        </p:txBody>
      </p:sp>
      <p:sp>
        <p:nvSpPr>
          <p:cNvPr id="12" name="CuadroTexto 11">
            <a:extLst>
              <a:ext uri="{FF2B5EF4-FFF2-40B4-BE49-F238E27FC236}">
                <a16:creationId xmlns:a16="http://schemas.microsoft.com/office/drawing/2014/main" id="{315C67A0-2547-7C43-9F27-D7645B9E4489}"/>
              </a:ext>
            </a:extLst>
          </p:cNvPr>
          <p:cNvSpPr txBox="1"/>
          <p:nvPr/>
        </p:nvSpPr>
        <p:spPr>
          <a:xfrm>
            <a:off x="1109150" y="2753783"/>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2</a:t>
            </a:r>
          </a:p>
        </p:txBody>
      </p:sp>
      <p:sp>
        <p:nvSpPr>
          <p:cNvPr id="13" name="CuadroTexto 12">
            <a:extLst>
              <a:ext uri="{FF2B5EF4-FFF2-40B4-BE49-F238E27FC236}">
                <a16:creationId xmlns:a16="http://schemas.microsoft.com/office/drawing/2014/main" id="{29402FB2-F12F-9847-9DE0-0B18C6A8DBC7}"/>
              </a:ext>
            </a:extLst>
          </p:cNvPr>
          <p:cNvSpPr txBox="1"/>
          <p:nvPr/>
        </p:nvSpPr>
        <p:spPr>
          <a:xfrm>
            <a:off x="1109150" y="3639608"/>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3</a:t>
            </a:r>
          </a:p>
        </p:txBody>
      </p:sp>
      <p:sp>
        <p:nvSpPr>
          <p:cNvPr id="14" name="CuadroTexto 13">
            <a:extLst>
              <a:ext uri="{FF2B5EF4-FFF2-40B4-BE49-F238E27FC236}">
                <a16:creationId xmlns:a16="http://schemas.microsoft.com/office/drawing/2014/main" id="{C0B9A259-973F-8947-9752-7EB32F71866E}"/>
              </a:ext>
            </a:extLst>
          </p:cNvPr>
          <p:cNvSpPr txBox="1"/>
          <p:nvPr/>
        </p:nvSpPr>
        <p:spPr>
          <a:xfrm>
            <a:off x="1109150" y="4582583"/>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4</a:t>
            </a:r>
          </a:p>
        </p:txBody>
      </p:sp>
      <p:sp>
        <p:nvSpPr>
          <p:cNvPr id="15" name="CuadroTexto 14">
            <a:extLst>
              <a:ext uri="{FF2B5EF4-FFF2-40B4-BE49-F238E27FC236}">
                <a16:creationId xmlns:a16="http://schemas.microsoft.com/office/drawing/2014/main" id="{86A7BD5F-2286-5145-9B39-CB2E96F9DE21}"/>
              </a:ext>
            </a:extLst>
          </p:cNvPr>
          <p:cNvSpPr txBox="1"/>
          <p:nvPr/>
        </p:nvSpPr>
        <p:spPr>
          <a:xfrm>
            <a:off x="1109150" y="5468408"/>
            <a:ext cx="2371945" cy="416011"/>
          </a:xfrm>
          <a:prstGeom prst="rect">
            <a:avLst/>
          </a:prstGeom>
          <a:noFill/>
        </p:spPr>
        <p:txBody>
          <a:bodyPr wrap="square" rtlCol="0">
            <a:spAutoFit/>
          </a:bodyPr>
          <a:lstStyle/>
          <a:p>
            <a:pPr algn="ctr">
              <a:lnSpc>
                <a:spcPct val="150000"/>
              </a:lnSpc>
            </a:pPr>
            <a:r>
              <a:rPr lang="es-MX" sz="1600" b="1" dirty="0">
                <a:latin typeface="Arial" panose="020B0604020202020204" pitchFamily="34" charset="0"/>
                <a:cs typeface="Arial" panose="020B0604020202020204" pitchFamily="34" charset="0"/>
              </a:rPr>
              <a:t>Elemento 5</a:t>
            </a:r>
          </a:p>
        </p:txBody>
      </p:sp>
      <p:sp>
        <p:nvSpPr>
          <p:cNvPr id="16" name="CuadroTexto 15">
            <a:extLst>
              <a:ext uri="{FF2B5EF4-FFF2-40B4-BE49-F238E27FC236}">
                <a16:creationId xmlns:a16="http://schemas.microsoft.com/office/drawing/2014/main" id="{ACAE087A-5E64-3C49-82E4-32E016B67333}"/>
              </a:ext>
            </a:extLst>
          </p:cNvPr>
          <p:cNvSpPr txBox="1"/>
          <p:nvPr/>
        </p:nvSpPr>
        <p:spPr>
          <a:xfrm>
            <a:off x="3581110" y="1881146"/>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1.1</a:t>
            </a:r>
          </a:p>
          <a:p>
            <a:pPr algn="ctr"/>
            <a:r>
              <a:rPr lang="es-MX" sz="1500" dirty="0">
                <a:latin typeface="Arial" panose="020B0604020202020204" pitchFamily="34" charset="0"/>
                <a:cs typeface="Arial" panose="020B0604020202020204" pitchFamily="34" charset="0"/>
              </a:rPr>
              <a:t>Texto</a:t>
            </a:r>
          </a:p>
        </p:txBody>
      </p:sp>
      <p:sp>
        <p:nvSpPr>
          <p:cNvPr id="17" name="CuadroTexto 16">
            <a:extLst>
              <a:ext uri="{FF2B5EF4-FFF2-40B4-BE49-F238E27FC236}">
                <a16:creationId xmlns:a16="http://schemas.microsoft.com/office/drawing/2014/main" id="{55CDE1B7-6CD6-BE47-98F2-8444F6CBE9A0}"/>
              </a:ext>
            </a:extLst>
          </p:cNvPr>
          <p:cNvSpPr txBox="1"/>
          <p:nvPr/>
        </p:nvSpPr>
        <p:spPr>
          <a:xfrm>
            <a:off x="3581110" y="2795987"/>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1.2</a:t>
            </a:r>
          </a:p>
          <a:p>
            <a:pPr algn="ctr"/>
            <a:r>
              <a:rPr lang="es-MX" sz="1500" dirty="0">
                <a:latin typeface="Arial" panose="020B0604020202020204" pitchFamily="34" charset="0"/>
                <a:cs typeface="Arial" panose="020B0604020202020204" pitchFamily="34" charset="0"/>
              </a:rPr>
              <a:t>Texto</a:t>
            </a:r>
          </a:p>
        </p:txBody>
      </p:sp>
      <p:sp>
        <p:nvSpPr>
          <p:cNvPr id="18" name="CuadroTexto 17">
            <a:extLst>
              <a:ext uri="{FF2B5EF4-FFF2-40B4-BE49-F238E27FC236}">
                <a16:creationId xmlns:a16="http://schemas.microsoft.com/office/drawing/2014/main" id="{BEA10C43-B21A-F745-BA36-225CB18982CE}"/>
              </a:ext>
            </a:extLst>
          </p:cNvPr>
          <p:cNvSpPr txBox="1"/>
          <p:nvPr/>
        </p:nvSpPr>
        <p:spPr>
          <a:xfrm>
            <a:off x="3581110" y="3625320"/>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1.3</a:t>
            </a:r>
          </a:p>
          <a:p>
            <a:pPr algn="ctr"/>
            <a:r>
              <a:rPr lang="es-MX" sz="1500" dirty="0">
                <a:latin typeface="Arial" panose="020B0604020202020204" pitchFamily="34" charset="0"/>
                <a:cs typeface="Arial" panose="020B0604020202020204" pitchFamily="34" charset="0"/>
              </a:rPr>
              <a:t>Texto</a:t>
            </a:r>
          </a:p>
        </p:txBody>
      </p:sp>
      <p:sp>
        <p:nvSpPr>
          <p:cNvPr id="19" name="CuadroTexto 18">
            <a:extLst>
              <a:ext uri="{FF2B5EF4-FFF2-40B4-BE49-F238E27FC236}">
                <a16:creationId xmlns:a16="http://schemas.microsoft.com/office/drawing/2014/main" id="{809A6874-D779-E145-819A-59AD6EA0F608}"/>
              </a:ext>
            </a:extLst>
          </p:cNvPr>
          <p:cNvSpPr txBox="1"/>
          <p:nvPr/>
        </p:nvSpPr>
        <p:spPr>
          <a:xfrm>
            <a:off x="3581110" y="4469161"/>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1.4</a:t>
            </a:r>
          </a:p>
          <a:p>
            <a:pPr algn="ctr"/>
            <a:r>
              <a:rPr lang="es-MX" sz="1500" dirty="0">
                <a:latin typeface="Arial" panose="020B0604020202020204" pitchFamily="34" charset="0"/>
                <a:cs typeface="Arial" panose="020B0604020202020204" pitchFamily="34" charset="0"/>
              </a:rPr>
              <a:t>Texto</a:t>
            </a:r>
          </a:p>
        </p:txBody>
      </p:sp>
      <p:sp>
        <p:nvSpPr>
          <p:cNvPr id="20" name="CuadroTexto 19">
            <a:extLst>
              <a:ext uri="{FF2B5EF4-FFF2-40B4-BE49-F238E27FC236}">
                <a16:creationId xmlns:a16="http://schemas.microsoft.com/office/drawing/2014/main" id="{44FD6008-3809-584F-AD44-F3CEE0525E3E}"/>
              </a:ext>
            </a:extLst>
          </p:cNvPr>
          <p:cNvSpPr txBox="1"/>
          <p:nvPr/>
        </p:nvSpPr>
        <p:spPr>
          <a:xfrm>
            <a:off x="3581110" y="5369493"/>
            <a:ext cx="2462507"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1.5</a:t>
            </a:r>
          </a:p>
          <a:p>
            <a:pPr algn="ctr"/>
            <a:r>
              <a:rPr lang="es-MX" sz="1500" dirty="0">
                <a:latin typeface="Arial" panose="020B0604020202020204" pitchFamily="34" charset="0"/>
                <a:cs typeface="Arial" panose="020B0604020202020204" pitchFamily="34" charset="0"/>
              </a:rPr>
              <a:t>Texto</a:t>
            </a:r>
          </a:p>
        </p:txBody>
      </p:sp>
      <p:sp>
        <p:nvSpPr>
          <p:cNvPr id="21" name="CuadroTexto 20">
            <a:extLst>
              <a:ext uri="{FF2B5EF4-FFF2-40B4-BE49-F238E27FC236}">
                <a16:creationId xmlns:a16="http://schemas.microsoft.com/office/drawing/2014/main" id="{342C0E7A-1521-B94F-807E-551542E45DC9}"/>
              </a:ext>
            </a:extLst>
          </p:cNvPr>
          <p:cNvSpPr txBox="1"/>
          <p:nvPr/>
        </p:nvSpPr>
        <p:spPr>
          <a:xfrm>
            <a:off x="6138579" y="1881146"/>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2.1</a:t>
            </a:r>
          </a:p>
          <a:p>
            <a:pPr algn="ctr"/>
            <a:r>
              <a:rPr lang="es-MX" sz="1500" dirty="0">
                <a:latin typeface="Arial" panose="020B0604020202020204" pitchFamily="34" charset="0"/>
                <a:cs typeface="Arial" panose="020B0604020202020204" pitchFamily="34" charset="0"/>
              </a:rPr>
              <a:t>Texto</a:t>
            </a:r>
          </a:p>
        </p:txBody>
      </p:sp>
      <p:sp>
        <p:nvSpPr>
          <p:cNvPr id="22" name="CuadroTexto 21">
            <a:extLst>
              <a:ext uri="{FF2B5EF4-FFF2-40B4-BE49-F238E27FC236}">
                <a16:creationId xmlns:a16="http://schemas.microsoft.com/office/drawing/2014/main" id="{A30BEF0F-904B-3F4C-A30A-0CE498DF6411}"/>
              </a:ext>
            </a:extLst>
          </p:cNvPr>
          <p:cNvSpPr txBox="1"/>
          <p:nvPr/>
        </p:nvSpPr>
        <p:spPr>
          <a:xfrm>
            <a:off x="6138579" y="2795987"/>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2.2</a:t>
            </a:r>
          </a:p>
          <a:p>
            <a:pPr algn="ctr"/>
            <a:r>
              <a:rPr lang="es-MX" sz="1500" dirty="0">
                <a:latin typeface="Arial" panose="020B0604020202020204" pitchFamily="34" charset="0"/>
                <a:cs typeface="Arial" panose="020B0604020202020204" pitchFamily="34" charset="0"/>
              </a:rPr>
              <a:t>Texto</a:t>
            </a:r>
          </a:p>
        </p:txBody>
      </p:sp>
      <p:sp>
        <p:nvSpPr>
          <p:cNvPr id="23" name="CuadroTexto 22">
            <a:extLst>
              <a:ext uri="{FF2B5EF4-FFF2-40B4-BE49-F238E27FC236}">
                <a16:creationId xmlns:a16="http://schemas.microsoft.com/office/drawing/2014/main" id="{6BD2812F-E430-FD4A-ABFB-D18B3581D883}"/>
              </a:ext>
            </a:extLst>
          </p:cNvPr>
          <p:cNvSpPr txBox="1"/>
          <p:nvPr/>
        </p:nvSpPr>
        <p:spPr>
          <a:xfrm>
            <a:off x="6138579" y="3625320"/>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2.3</a:t>
            </a:r>
          </a:p>
          <a:p>
            <a:pPr algn="ctr"/>
            <a:r>
              <a:rPr lang="es-MX" sz="1500" dirty="0">
                <a:latin typeface="Arial" panose="020B0604020202020204" pitchFamily="34" charset="0"/>
                <a:cs typeface="Arial" panose="020B0604020202020204" pitchFamily="34" charset="0"/>
              </a:rPr>
              <a:t>Texto</a:t>
            </a:r>
          </a:p>
        </p:txBody>
      </p:sp>
      <p:sp>
        <p:nvSpPr>
          <p:cNvPr id="24" name="CuadroTexto 23">
            <a:extLst>
              <a:ext uri="{FF2B5EF4-FFF2-40B4-BE49-F238E27FC236}">
                <a16:creationId xmlns:a16="http://schemas.microsoft.com/office/drawing/2014/main" id="{31E44D4E-CAC4-5A4D-ABEB-4CBC3536072E}"/>
              </a:ext>
            </a:extLst>
          </p:cNvPr>
          <p:cNvSpPr txBox="1"/>
          <p:nvPr/>
        </p:nvSpPr>
        <p:spPr>
          <a:xfrm>
            <a:off x="6138579" y="4469161"/>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2.4</a:t>
            </a:r>
          </a:p>
          <a:p>
            <a:pPr algn="ctr"/>
            <a:r>
              <a:rPr lang="es-MX" sz="1500" dirty="0">
                <a:latin typeface="Arial" panose="020B0604020202020204" pitchFamily="34" charset="0"/>
                <a:cs typeface="Arial" panose="020B0604020202020204" pitchFamily="34" charset="0"/>
              </a:rPr>
              <a:t>Texto</a:t>
            </a:r>
          </a:p>
        </p:txBody>
      </p:sp>
      <p:sp>
        <p:nvSpPr>
          <p:cNvPr id="25" name="CuadroTexto 24">
            <a:extLst>
              <a:ext uri="{FF2B5EF4-FFF2-40B4-BE49-F238E27FC236}">
                <a16:creationId xmlns:a16="http://schemas.microsoft.com/office/drawing/2014/main" id="{0ACA122E-512B-384A-9C6D-4585D78686E4}"/>
              </a:ext>
            </a:extLst>
          </p:cNvPr>
          <p:cNvSpPr txBox="1"/>
          <p:nvPr/>
        </p:nvSpPr>
        <p:spPr>
          <a:xfrm>
            <a:off x="6138579" y="5369493"/>
            <a:ext cx="2555256"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2.5</a:t>
            </a:r>
          </a:p>
          <a:p>
            <a:pPr algn="ctr"/>
            <a:r>
              <a:rPr lang="es-MX" sz="1500" dirty="0">
                <a:latin typeface="Arial" panose="020B0604020202020204" pitchFamily="34" charset="0"/>
                <a:cs typeface="Arial" panose="020B0604020202020204" pitchFamily="34" charset="0"/>
              </a:rPr>
              <a:t>Texto</a:t>
            </a:r>
          </a:p>
        </p:txBody>
      </p:sp>
      <p:sp>
        <p:nvSpPr>
          <p:cNvPr id="26" name="CuadroTexto 25">
            <a:extLst>
              <a:ext uri="{FF2B5EF4-FFF2-40B4-BE49-F238E27FC236}">
                <a16:creationId xmlns:a16="http://schemas.microsoft.com/office/drawing/2014/main" id="{807167C2-DCF3-5949-B827-CB85906A1A7A}"/>
              </a:ext>
            </a:extLst>
          </p:cNvPr>
          <p:cNvSpPr txBox="1"/>
          <p:nvPr/>
        </p:nvSpPr>
        <p:spPr>
          <a:xfrm>
            <a:off x="8774732" y="1881146"/>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3.1</a:t>
            </a:r>
          </a:p>
          <a:p>
            <a:pPr algn="ctr"/>
            <a:r>
              <a:rPr lang="es-MX" sz="1500" dirty="0">
                <a:latin typeface="Arial" panose="020B0604020202020204" pitchFamily="34" charset="0"/>
                <a:cs typeface="Arial" panose="020B0604020202020204" pitchFamily="34" charset="0"/>
              </a:rPr>
              <a:t>Texto</a:t>
            </a:r>
          </a:p>
        </p:txBody>
      </p:sp>
      <p:sp>
        <p:nvSpPr>
          <p:cNvPr id="27" name="CuadroTexto 26">
            <a:extLst>
              <a:ext uri="{FF2B5EF4-FFF2-40B4-BE49-F238E27FC236}">
                <a16:creationId xmlns:a16="http://schemas.microsoft.com/office/drawing/2014/main" id="{47056056-497D-EB4C-BF35-37818C376141}"/>
              </a:ext>
            </a:extLst>
          </p:cNvPr>
          <p:cNvSpPr txBox="1"/>
          <p:nvPr/>
        </p:nvSpPr>
        <p:spPr>
          <a:xfrm>
            <a:off x="8774732" y="2795987"/>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3.2</a:t>
            </a:r>
          </a:p>
          <a:p>
            <a:pPr algn="ctr"/>
            <a:r>
              <a:rPr lang="es-MX" sz="1500" dirty="0">
                <a:latin typeface="Arial" panose="020B0604020202020204" pitchFamily="34" charset="0"/>
                <a:cs typeface="Arial" panose="020B0604020202020204" pitchFamily="34" charset="0"/>
              </a:rPr>
              <a:t>Texto</a:t>
            </a:r>
          </a:p>
        </p:txBody>
      </p:sp>
      <p:sp>
        <p:nvSpPr>
          <p:cNvPr id="28" name="CuadroTexto 27">
            <a:extLst>
              <a:ext uri="{FF2B5EF4-FFF2-40B4-BE49-F238E27FC236}">
                <a16:creationId xmlns:a16="http://schemas.microsoft.com/office/drawing/2014/main" id="{25210E9A-3DF3-9147-ACCA-0D7FDA76BF1A}"/>
              </a:ext>
            </a:extLst>
          </p:cNvPr>
          <p:cNvSpPr txBox="1"/>
          <p:nvPr/>
        </p:nvSpPr>
        <p:spPr>
          <a:xfrm>
            <a:off x="8774732" y="3625320"/>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3.3</a:t>
            </a:r>
          </a:p>
          <a:p>
            <a:pPr algn="ctr"/>
            <a:r>
              <a:rPr lang="es-MX" sz="1500" dirty="0">
                <a:latin typeface="Arial" panose="020B0604020202020204" pitchFamily="34" charset="0"/>
                <a:cs typeface="Arial" panose="020B0604020202020204" pitchFamily="34" charset="0"/>
              </a:rPr>
              <a:t>Texto</a:t>
            </a:r>
          </a:p>
        </p:txBody>
      </p:sp>
      <p:sp>
        <p:nvSpPr>
          <p:cNvPr id="29" name="CuadroTexto 28">
            <a:extLst>
              <a:ext uri="{FF2B5EF4-FFF2-40B4-BE49-F238E27FC236}">
                <a16:creationId xmlns:a16="http://schemas.microsoft.com/office/drawing/2014/main" id="{A9074362-7754-1542-BF06-DA914B31A539}"/>
              </a:ext>
            </a:extLst>
          </p:cNvPr>
          <p:cNvSpPr txBox="1"/>
          <p:nvPr/>
        </p:nvSpPr>
        <p:spPr>
          <a:xfrm>
            <a:off x="8774732" y="4469161"/>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3.4</a:t>
            </a:r>
          </a:p>
          <a:p>
            <a:pPr algn="ctr"/>
            <a:r>
              <a:rPr lang="es-MX" sz="1500" dirty="0">
                <a:latin typeface="Arial" panose="020B0604020202020204" pitchFamily="34" charset="0"/>
                <a:cs typeface="Arial" panose="020B0604020202020204" pitchFamily="34" charset="0"/>
              </a:rPr>
              <a:t>Texto</a:t>
            </a:r>
          </a:p>
        </p:txBody>
      </p:sp>
      <p:sp>
        <p:nvSpPr>
          <p:cNvPr id="30" name="CuadroTexto 29">
            <a:extLst>
              <a:ext uri="{FF2B5EF4-FFF2-40B4-BE49-F238E27FC236}">
                <a16:creationId xmlns:a16="http://schemas.microsoft.com/office/drawing/2014/main" id="{E96B9E33-8024-8A47-9CF0-DF45C903AB0F}"/>
              </a:ext>
            </a:extLst>
          </p:cNvPr>
          <p:cNvSpPr txBox="1"/>
          <p:nvPr/>
        </p:nvSpPr>
        <p:spPr>
          <a:xfrm>
            <a:off x="8774732" y="5369493"/>
            <a:ext cx="2549761" cy="553998"/>
          </a:xfrm>
          <a:prstGeom prst="rect">
            <a:avLst/>
          </a:prstGeom>
          <a:noFill/>
        </p:spPr>
        <p:txBody>
          <a:bodyPr wrap="square" rtlCol="0">
            <a:spAutoFit/>
          </a:bodyPr>
          <a:lstStyle/>
          <a:p>
            <a:pPr algn="ctr"/>
            <a:r>
              <a:rPr lang="es-MX" sz="1500" dirty="0">
                <a:latin typeface="Arial" panose="020B0604020202020204" pitchFamily="34" charset="0"/>
                <a:cs typeface="Arial" panose="020B0604020202020204" pitchFamily="34" charset="0"/>
              </a:rPr>
              <a:t>Texto 3.5</a:t>
            </a:r>
          </a:p>
          <a:p>
            <a:pPr algn="ctr"/>
            <a:r>
              <a:rPr lang="es-MX" sz="1500" dirty="0">
                <a:latin typeface="Arial" panose="020B0604020202020204" pitchFamily="34" charset="0"/>
                <a:cs typeface="Arial" panose="020B0604020202020204" pitchFamily="34" charset="0"/>
              </a:rPr>
              <a:t>Texto</a:t>
            </a:r>
          </a:p>
        </p:txBody>
      </p:sp>
    </p:spTree>
    <p:extLst>
      <p:ext uri="{BB962C8B-B14F-4D97-AF65-F5344CB8AC3E}">
        <p14:creationId xmlns:p14="http://schemas.microsoft.com/office/powerpoint/2010/main" val="103777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diagrama de flujo</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1805060" y="1528764"/>
            <a:ext cx="3571875" cy="461665"/>
          </a:xfrm>
          <a:prstGeom prst="rect">
            <a:avLst/>
          </a:prstGeom>
          <a:noFill/>
        </p:spPr>
        <p:txBody>
          <a:bodyPr wrap="square" rtlCol="0">
            <a:spAutoFit/>
          </a:bodyPr>
          <a:lstStyle/>
          <a:p>
            <a:r>
              <a:rPr lang="es-MX" sz="2400" b="1" dirty="0">
                <a:solidFill>
                  <a:schemeClr val="bg1"/>
                </a:solidFill>
                <a:latin typeface="Arial" panose="020B0604020202020204" pitchFamily="34" charset="0"/>
                <a:cs typeface="Arial" panose="020B0604020202020204" pitchFamily="34" charset="0"/>
              </a:rPr>
              <a:t>Tema 1</a:t>
            </a:r>
          </a:p>
        </p:txBody>
      </p:sp>
      <p:sp>
        <p:nvSpPr>
          <p:cNvPr id="5" name="CuadroTexto 4">
            <a:extLst>
              <a:ext uri="{FF2B5EF4-FFF2-40B4-BE49-F238E27FC236}">
                <a16:creationId xmlns:a16="http://schemas.microsoft.com/office/drawing/2014/main" id="{9C05BF3E-108D-6D4C-88F6-6AE72B3B936B}"/>
              </a:ext>
            </a:extLst>
          </p:cNvPr>
          <p:cNvSpPr txBox="1"/>
          <p:nvPr/>
        </p:nvSpPr>
        <p:spPr>
          <a:xfrm>
            <a:off x="6505647" y="1528764"/>
            <a:ext cx="3571875" cy="461665"/>
          </a:xfrm>
          <a:prstGeom prst="rect">
            <a:avLst/>
          </a:prstGeom>
          <a:noFill/>
        </p:spPr>
        <p:txBody>
          <a:bodyPr wrap="square" rtlCol="0">
            <a:spAutoFit/>
          </a:bodyPr>
          <a:lstStyle/>
          <a:p>
            <a:r>
              <a:rPr lang="es-MX" sz="2400" b="1" dirty="0">
                <a:solidFill>
                  <a:schemeClr val="bg1"/>
                </a:solidFill>
                <a:latin typeface="Arial" panose="020B0604020202020204" pitchFamily="34" charset="0"/>
                <a:cs typeface="Arial" panose="020B0604020202020204" pitchFamily="34" charset="0"/>
              </a:rPr>
              <a:t>Tema 2</a:t>
            </a:r>
          </a:p>
        </p:txBody>
      </p:sp>
      <p:sp>
        <p:nvSpPr>
          <p:cNvPr id="7" name="CuadroTexto 6">
            <a:extLst>
              <a:ext uri="{FF2B5EF4-FFF2-40B4-BE49-F238E27FC236}">
                <a16:creationId xmlns:a16="http://schemas.microsoft.com/office/drawing/2014/main" id="{4BCA29AB-6F08-EF45-8770-5CE598B11AE4}"/>
              </a:ext>
            </a:extLst>
          </p:cNvPr>
          <p:cNvSpPr txBox="1"/>
          <p:nvPr/>
        </p:nvSpPr>
        <p:spPr>
          <a:xfrm>
            <a:off x="1805060" y="4100514"/>
            <a:ext cx="3571875" cy="461665"/>
          </a:xfrm>
          <a:prstGeom prst="rect">
            <a:avLst/>
          </a:prstGeom>
          <a:noFill/>
        </p:spPr>
        <p:txBody>
          <a:bodyPr wrap="square" rtlCol="0">
            <a:spAutoFit/>
          </a:bodyPr>
          <a:lstStyle/>
          <a:p>
            <a:r>
              <a:rPr lang="es-MX" sz="2400" b="1" dirty="0">
                <a:solidFill>
                  <a:schemeClr val="bg1"/>
                </a:solidFill>
                <a:latin typeface="Arial" panose="020B0604020202020204" pitchFamily="34" charset="0"/>
                <a:cs typeface="Arial" panose="020B0604020202020204" pitchFamily="34" charset="0"/>
              </a:rPr>
              <a:t>Tema 3</a:t>
            </a:r>
          </a:p>
        </p:txBody>
      </p:sp>
      <p:sp>
        <p:nvSpPr>
          <p:cNvPr id="8" name="CuadroTexto 7">
            <a:extLst>
              <a:ext uri="{FF2B5EF4-FFF2-40B4-BE49-F238E27FC236}">
                <a16:creationId xmlns:a16="http://schemas.microsoft.com/office/drawing/2014/main" id="{B97529B5-0B83-9547-8921-72A2AD405568}"/>
              </a:ext>
            </a:extLst>
          </p:cNvPr>
          <p:cNvSpPr txBox="1"/>
          <p:nvPr/>
        </p:nvSpPr>
        <p:spPr>
          <a:xfrm>
            <a:off x="6505647" y="4100514"/>
            <a:ext cx="3571875" cy="461665"/>
          </a:xfrm>
          <a:prstGeom prst="rect">
            <a:avLst/>
          </a:prstGeom>
          <a:noFill/>
        </p:spPr>
        <p:txBody>
          <a:bodyPr wrap="square" rtlCol="0">
            <a:spAutoFit/>
          </a:bodyPr>
          <a:lstStyle/>
          <a:p>
            <a:r>
              <a:rPr lang="es-MX" sz="2400" b="1" dirty="0">
                <a:solidFill>
                  <a:schemeClr val="bg1"/>
                </a:solidFill>
                <a:latin typeface="Arial" panose="020B0604020202020204" pitchFamily="34" charset="0"/>
                <a:cs typeface="Arial" panose="020B0604020202020204" pitchFamily="34" charset="0"/>
              </a:rPr>
              <a:t>Tema 4</a:t>
            </a:r>
          </a:p>
        </p:txBody>
      </p:sp>
      <p:sp>
        <p:nvSpPr>
          <p:cNvPr id="4" name="CuadroTexto 3">
            <a:extLst>
              <a:ext uri="{FF2B5EF4-FFF2-40B4-BE49-F238E27FC236}">
                <a16:creationId xmlns:a16="http://schemas.microsoft.com/office/drawing/2014/main" id="{D59D3ACE-A63B-A245-8742-A2A5D304C0D9}"/>
              </a:ext>
            </a:extLst>
          </p:cNvPr>
          <p:cNvSpPr txBox="1"/>
          <p:nvPr/>
        </p:nvSpPr>
        <p:spPr>
          <a:xfrm>
            <a:off x="1740221" y="2341483"/>
            <a:ext cx="3771900" cy="923330"/>
          </a:xfrm>
          <a:prstGeom prst="rect">
            <a:avLst/>
          </a:prstGeom>
          <a:noFill/>
        </p:spPr>
        <p:txBody>
          <a:bodyPr wrap="square" rtlCol="0">
            <a:spAutoFit/>
          </a:bodyPr>
          <a:lstStyle/>
          <a:p>
            <a:r>
              <a:rPr lang="es-MX" dirty="0">
                <a:solidFill>
                  <a:srgbClr val="002060"/>
                </a:solidFill>
              </a:rPr>
              <a:t>Texto de ejemplo</a:t>
            </a:r>
          </a:p>
          <a:p>
            <a:r>
              <a:rPr lang="es-MX" dirty="0">
                <a:solidFill>
                  <a:srgbClr val="002060"/>
                </a:solidFill>
              </a:rPr>
              <a:t>3 líneas</a:t>
            </a:r>
          </a:p>
          <a:p>
            <a:r>
              <a:rPr lang="es-MX" dirty="0">
                <a:solidFill>
                  <a:srgbClr val="002060"/>
                </a:solidFill>
              </a:rPr>
              <a:t>Texto de ejemplo</a:t>
            </a:r>
          </a:p>
        </p:txBody>
      </p:sp>
      <p:sp>
        <p:nvSpPr>
          <p:cNvPr id="9" name="CuadroTexto 8">
            <a:extLst>
              <a:ext uri="{FF2B5EF4-FFF2-40B4-BE49-F238E27FC236}">
                <a16:creationId xmlns:a16="http://schemas.microsoft.com/office/drawing/2014/main" id="{E536B39E-1D03-CE42-973C-32BC4B8B6282}"/>
              </a:ext>
            </a:extLst>
          </p:cNvPr>
          <p:cNvSpPr txBox="1"/>
          <p:nvPr/>
        </p:nvSpPr>
        <p:spPr>
          <a:xfrm>
            <a:off x="6497959" y="2341483"/>
            <a:ext cx="3771900" cy="923330"/>
          </a:xfrm>
          <a:prstGeom prst="rect">
            <a:avLst/>
          </a:prstGeom>
          <a:noFill/>
        </p:spPr>
        <p:txBody>
          <a:bodyPr wrap="square" rtlCol="0">
            <a:spAutoFit/>
          </a:bodyPr>
          <a:lstStyle/>
          <a:p>
            <a:r>
              <a:rPr lang="es-MX" dirty="0">
                <a:solidFill>
                  <a:srgbClr val="002060"/>
                </a:solidFill>
              </a:rPr>
              <a:t>Texto de ejemplo</a:t>
            </a:r>
          </a:p>
          <a:p>
            <a:r>
              <a:rPr lang="es-MX" dirty="0">
                <a:solidFill>
                  <a:srgbClr val="002060"/>
                </a:solidFill>
              </a:rPr>
              <a:t>3 líneas</a:t>
            </a:r>
          </a:p>
          <a:p>
            <a:r>
              <a:rPr lang="es-MX" dirty="0">
                <a:solidFill>
                  <a:srgbClr val="002060"/>
                </a:solidFill>
              </a:rPr>
              <a:t>Texto de ejemplo</a:t>
            </a:r>
          </a:p>
        </p:txBody>
      </p:sp>
      <p:sp>
        <p:nvSpPr>
          <p:cNvPr id="10" name="CuadroTexto 9">
            <a:extLst>
              <a:ext uri="{FF2B5EF4-FFF2-40B4-BE49-F238E27FC236}">
                <a16:creationId xmlns:a16="http://schemas.microsoft.com/office/drawing/2014/main" id="{6EDEAAD1-BAD6-C344-B8BF-D27F6CFDC69D}"/>
              </a:ext>
            </a:extLst>
          </p:cNvPr>
          <p:cNvSpPr txBox="1"/>
          <p:nvPr/>
        </p:nvSpPr>
        <p:spPr>
          <a:xfrm>
            <a:off x="1740221" y="4870370"/>
            <a:ext cx="3771900" cy="923330"/>
          </a:xfrm>
          <a:prstGeom prst="rect">
            <a:avLst/>
          </a:prstGeom>
          <a:noFill/>
        </p:spPr>
        <p:txBody>
          <a:bodyPr wrap="square" rtlCol="0">
            <a:spAutoFit/>
          </a:bodyPr>
          <a:lstStyle/>
          <a:p>
            <a:r>
              <a:rPr lang="es-MX" dirty="0">
                <a:solidFill>
                  <a:srgbClr val="002060"/>
                </a:solidFill>
              </a:rPr>
              <a:t>Texto de ejemplo</a:t>
            </a:r>
          </a:p>
          <a:p>
            <a:r>
              <a:rPr lang="es-MX" dirty="0">
                <a:solidFill>
                  <a:srgbClr val="002060"/>
                </a:solidFill>
              </a:rPr>
              <a:t>3 líneas</a:t>
            </a:r>
          </a:p>
          <a:p>
            <a:r>
              <a:rPr lang="es-MX" dirty="0">
                <a:solidFill>
                  <a:srgbClr val="002060"/>
                </a:solidFill>
              </a:rPr>
              <a:t>Texto de ejemplo</a:t>
            </a:r>
          </a:p>
        </p:txBody>
      </p:sp>
      <p:sp>
        <p:nvSpPr>
          <p:cNvPr id="11" name="CuadroTexto 10">
            <a:extLst>
              <a:ext uri="{FF2B5EF4-FFF2-40B4-BE49-F238E27FC236}">
                <a16:creationId xmlns:a16="http://schemas.microsoft.com/office/drawing/2014/main" id="{AE775B61-902D-3B4B-A13B-719ADB0CC4FD}"/>
              </a:ext>
            </a:extLst>
          </p:cNvPr>
          <p:cNvSpPr txBox="1"/>
          <p:nvPr/>
        </p:nvSpPr>
        <p:spPr>
          <a:xfrm>
            <a:off x="6497959" y="4870370"/>
            <a:ext cx="3771900" cy="923330"/>
          </a:xfrm>
          <a:prstGeom prst="rect">
            <a:avLst/>
          </a:prstGeom>
          <a:noFill/>
        </p:spPr>
        <p:txBody>
          <a:bodyPr wrap="square" rtlCol="0">
            <a:spAutoFit/>
          </a:bodyPr>
          <a:lstStyle/>
          <a:p>
            <a:r>
              <a:rPr lang="es-MX" dirty="0">
                <a:solidFill>
                  <a:srgbClr val="002060"/>
                </a:solidFill>
              </a:rPr>
              <a:t>Texto de ejemplo</a:t>
            </a:r>
          </a:p>
          <a:p>
            <a:r>
              <a:rPr lang="es-MX" dirty="0">
                <a:solidFill>
                  <a:srgbClr val="002060"/>
                </a:solidFill>
              </a:rPr>
              <a:t>3 líneas</a:t>
            </a:r>
          </a:p>
          <a:p>
            <a:r>
              <a:rPr lang="es-MX" dirty="0">
                <a:solidFill>
                  <a:srgbClr val="002060"/>
                </a:solidFill>
              </a:rPr>
              <a:t>Texto de ejemplo</a:t>
            </a:r>
          </a:p>
        </p:txBody>
      </p:sp>
    </p:spTree>
    <p:extLst>
      <p:ext uri="{BB962C8B-B14F-4D97-AF65-F5344CB8AC3E}">
        <p14:creationId xmlns:p14="http://schemas.microsoft.com/office/powerpoint/2010/main" val="3267799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diagrama de flujo</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1805060" y="1528764"/>
            <a:ext cx="3571875" cy="461665"/>
          </a:xfrm>
          <a:prstGeom prst="rect">
            <a:avLst/>
          </a:prstGeom>
          <a:noFill/>
        </p:spPr>
        <p:txBody>
          <a:bodyPr wrap="square" rtlCol="0">
            <a:spAutoFit/>
          </a:bodyPr>
          <a:lstStyle/>
          <a:p>
            <a:r>
              <a:rPr lang="es-MX" sz="2400" b="1" dirty="0">
                <a:solidFill>
                  <a:schemeClr val="bg1"/>
                </a:solidFill>
                <a:latin typeface="Arial" panose="020B0604020202020204" pitchFamily="34" charset="0"/>
                <a:cs typeface="Arial" panose="020B0604020202020204" pitchFamily="34" charset="0"/>
              </a:rPr>
              <a:t>Tema 1</a:t>
            </a:r>
          </a:p>
        </p:txBody>
      </p:sp>
      <p:sp>
        <p:nvSpPr>
          <p:cNvPr id="5" name="CuadroTexto 4">
            <a:extLst>
              <a:ext uri="{FF2B5EF4-FFF2-40B4-BE49-F238E27FC236}">
                <a16:creationId xmlns:a16="http://schemas.microsoft.com/office/drawing/2014/main" id="{9C05BF3E-108D-6D4C-88F6-6AE72B3B936B}"/>
              </a:ext>
            </a:extLst>
          </p:cNvPr>
          <p:cNvSpPr txBox="1"/>
          <p:nvPr/>
        </p:nvSpPr>
        <p:spPr>
          <a:xfrm>
            <a:off x="6505647" y="1528764"/>
            <a:ext cx="3571875" cy="461665"/>
          </a:xfrm>
          <a:prstGeom prst="rect">
            <a:avLst/>
          </a:prstGeom>
          <a:noFill/>
        </p:spPr>
        <p:txBody>
          <a:bodyPr wrap="square" rtlCol="0">
            <a:spAutoFit/>
          </a:bodyPr>
          <a:lstStyle/>
          <a:p>
            <a:r>
              <a:rPr lang="es-MX" sz="2400" b="1" dirty="0">
                <a:solidFill>
                  <a:schemeClr val="bg1"/>
                </a:solidFill>
                <a:latin typeface="Arial" panose="020B0604020202020204" pitchFamily="34" charset="0"/>
                <a:cs typeface="Arial" panose="020B0604020202020204" pitchFamily="34" charset="0"/>
              </a:rPr>
              <a:t>Tema 2</a:t>
            </a:r>
          </a:p>
        </p:txBody>
      </p:sp>
      <p:sp>
        <p:nvSpPr>
          <p:cNvPr id="7" name="CuadroTexto 6">
            <a:extLst>
              <a:ext uri="{FF2B5EF4-FFF2-40B4-BE49-F238E27FC236}">
                <a16:creationId xmlns:a16="http://schemas.microsoft.com/office/drawing/2014/main" id="{4BCA29AB-6F08-EF45-8770-5CE598B11AE4}"/>
              </a:ext>
            </a:extLst>
          </p:cNvPr>
          <p:cNvSpPr txBox="1"/>
          <p:nvPr/>
        </p:nvSpPr>
        <p:spPr>
          <a:xfrm>
            <a:off x="1805060" y="4100514"/>
            <a:ext cx="3571875" cy="461665"/>
          </a:xfrm>
          <a:prstGeom prst="rect">
            <a:avLst/>
          </a:prstGeom>
          <a:noFill/>
        </p:spPr>
        <p:txBody>
          <a:bodyPr wrap="square" rtlCol="0">
            <a:spAutoFit/>
          </a:bodyPr>
          <a:lstStyle/>
          <a:p>
            <a:r>
              <a:rPr lang="es-MX" sz="2400" b="1" dirty="0">
                <a:solidFill>
                  <a:schemeClr val="bg1"/>
                </a:solidFill>
                <a:latin typeface="Arial" panose="020B0604020202020204" pitchFamily="34" charset="0"/>
                <a:cs typeface="Arial" panose="020B0604020202020204" pitchFamily="34" charset="0"/>
              </a:rPr>
              <a:t>Tema 3</a:t>
            </a:r>
          </a:p>
        </p:txBody>
      </p:sp>
      <p:sp>
        <p:nvSpPr>
          <p:cNvPr id="8" name="CuadroTexto 7">
            <a:extLst>
              <a:ext uri="{FF2B5EF4-FFF2-40B4-BE49-F238E27FC236}">
                <a16:creationId xmlns:a16="http://schemas.microsoft.com/office/drawing/2014/main" id="{B97529B5-0B83-9547-8921-72A2AD405568}"/>
              </a:ext>
            </a:extLst>
          </p:cNvPr>
          <p:cNvSpPr txBox="1"/>
          <p:nvPr/>
        </p:nvSpPr>
        <p:spPr>
          <a:xfrm>
            <a:off x="6505647" y="4100514"/>
            <a:ext cx="3571875" cy="461665"/>
          </a:xfrm>
          <a:prstGeom prst="rect">
            <a:avLst/>
          </a:prstGeom>
          <a:noFill/>
        </p:spPr>
        <p:txBody>
          <a:bodyPr wrap="square" rtlCol="0">
            <a:spAutoFit/>
          </a:bodyPr>
          <a:lstStyle/>
          <a:p>
            <a:r>
              <a:rPr lang="es-MX" sz="2400" b="1" dirty="0">
                <a:solidFill>
                  <a:schemeClr val="bg1"/>
                </a:solidFill>
                <a:latin typeface="Arial" panose="020B0604020202020204" pitchFamily="34" charset="0"/>
                <a:cs typeface="Arial" panose="020B0604020202020204" pitchFamily="34" charset="0"/>
              </a:rPr>
              <a:t>Tema 4</a:t>
            </a:r>
          </a:p>
        </p:txBody>
      </p:sp>
      <p:sp>
        <p:nvSpPr>
          <p:cNvPr id="4" name="CuadroTexto 3">
            <a:extLst>
              <a:ext uri="{FF2B5EF4-FFF2-40B4-BE49-F238E27FC236}">
                <a16:creationId xmlns:a16="http://schemas.microsoft.com/office/drawing/2014/main" id="{D59D3ACE-A63B-A245-8742-A2A5D304C0D9}"/>
              </a:ext>
            </a:extLst>
          </p:cNvPr>
          <p:cNvSpPr txBox="1"/>
          <p:nvPr/>
        </p:nvSpPr>
        <p:spPr>
          <a:xfrm>
            <a:off x="1740221" y="2341483"/>
            <a:ext cx="3771900" cy="923330"/>
          </a:xfrm>
          <a:prstGeom prst="rect">
            <a:avLst/>
          </a:prstGeom>
          <a:noFill/>
        </p:spPr>
        <p:txBody>
          <a:bodyPr wrap="square" rtlCol="0">
            <a:spAutoFit/>
          </a:bodyPr>
          <a:lstStyle/>
          <a:p>
            <a:r>
              <a:rPr lang="es-MX" dirty="0">
                <a:solidFill>
                  <a:srgbClr val="002060"/>
                </a:solidFill>
              </a:rPr>
              <a:t>Texto de ejemplo</a:t>
            </a:r>
          </a:p>
          <a:p>
            <a:r>
              <a:rPr lang="es-MX" dirty="0">
                <a:solidFill>
                  <a:srgbClr val="002060"/>
                </a:solidFill>
              </a:rPr>
              <a:t>3 líneas</a:t>
            </a:r>
          </a:p>
          <a:p>
            <a:r>
              <a:rPr lang="es-MX" dirty="0">
                <a:solidFill>
                  <a:srgbClr val="002060"/>
                </a:solidFill>
              </a:rPr>
              <a:t>Texto de ejemplo</a:t>
            </a:r>
          </a:p>
        </p:txBody>
      </p:sp>
      <p:sp>
        <p:nvSpPr>
          <p:cNvPr id="9" name="CuadroTexto 8">
            <a:extLst>
              <a:ext uri="{FF2B5EF4-FFF2-40B4-BE49-F238E27FC236}">
                <a16:creationId xmlns:a16="http://schemas.microsoft.com/office/drawing/2014/main" id="{E536B39E-1D03-CE42-973C-32BC4B8B6282}"/>
              </a:ext>
            </a:extLst>
          </p:cNvPr>
          <p:cNvSpPr txBox="1"/>
          <p:nvPr/>
        </p:nvSpPr>
        <p:spPr>
          <a:xfrm>
            <a:off x="6497959" y="2341483"/>
            <a:ext cx="3771900" cy="923330"/>
          </a:xfrm>
          <a:prstGeom prst="rect">
            <a:avLst/>
          </a:prstGeom>
          <a:noFill/>
        </p:spPr>
        <p:txBody>
          <a:bodyPr wrap="square" rtlCol="0">
            <a:spAutoFit/>
          </a:bodyPr>
          <a:lstStyle/>
          <a:p>
            <a:r>
              <a:rPr lang="es-MX" dirty="0">
                <a:solidFill>
                  <a:srgbClr val="002060"/>
                </a:solidFill>
              </a:rPr>
              <a:t>Texto de ejemplo</a:t>
            </a:r>
          </a:p>
          <a:p>
            <a:r>
              <a:rPr lang="es-MX" dirty="0">
                <a:solidFill>
                  <a:srgbClr val="002060"/>
                </a:solidFill>
              </a:rPr>
              <a:t>3 líneas</a:t>
            </a:r>
          </a:p>
          <a:p>
            <a:r>
              <a:rPr lang="es-MX" dirty="0">
                <a:solidFill>
                  <a:srgbClr val="002060"/>
                </a:solidFill>
              </a:rPr>
              <a:t>Texto de ejemplo</a:t>
            </a:r>
          </a:p>
        </p:txBody>
      </p:sp>
      <p:sp>
        <p:nvSpPr>
          <p:cNvPr id="10" name="CuadroTexto 9">
            <a:extLst>
              <a:ext uri="{FF2B5EF4-FFF2-40B4-BE49-F238E27FC236}">
                <a16:creationId xmlns:a16="http://schemas.microsoft.com/office/drawing/2014/main" id="{6EDEAAD1-BAD6-C344-B8BF-D27F6CFDC69D}"/>
              </a:ext>
            </a:extLst>
          </p:cNvPr>
          <p:cNvSpPr txBox="1"/>
          <p:nvPr/>
        </p:nvSpPr>
        <p:spPr>
          <a:xfrm>
            <a:off x="1740221" y="4870370"/>
            <a:ext cx="3771900" cy="923330"/>
          </a:xfrm>
          <a:prstGeom prst="rect">
            <a:avLst/>
          </a:prstGeom>
          <a:noFill/>
        </p:spPr>
        <p:txBody>
          <a:bodyPr wrap="square" rtlCol="0">
            <a:spAutoFit/>
          </a:bodyPr>
          <a:lstStyle/>
          <a:p>
            <a:r>
              <a:rPr lang="es-MX" dirty="0">
                <a:solidFill>
                  <a:srgbClr val="002060"/>
                </a:solidFill>
              </a:rPr>
              <a:t>Texto de ejemplo</a:t>
            </a:r>
          </a:p>
          <a:p>
            <a:r>
              <a:rPr lang="es-MX" dirty="0">
                <a:solidFill>
                  <a:srgbClr val="002060"/>
                </a:solidFill>
              </a:rPr>
              <a:t>3 líneas</a:t>
            </a:r>
          </a:p>
          <a:p>
            <a:r>
              <a:rPr lang="es-MX" dirty="0">
                <a:solidFill>
                  <a:srgbClr val="002060"/>
                </a:solidFill>
              </a:rPr>
              <a:t>Texto de ejemplo</a:t>
            </a:r>
          </a:p>
        </p:txBody>
      </p:sp>
      <p:sp>
        <p:nvSpPr>
          <p:cNvPr id="11" name="CuadroTexto 10">
            <a:extLst>
              <a:ext uri="{FF2B5EF4-FFF2-40B4-BE49-F238E27FC236}">
                <a16:creationId xmlns:a16="http://schemas.microsoft.com/office/drawing/2014/main" id="{AE775B61-902D-3B4B-A13B-719ADB0CC4FD}"/>
              </a:ext>
            </a:extLst>
          </p:cNvPr>
          <p:cNvSpPr txBox="1"/>
          <p:nvPr/>
        </p:nvSpPr>
        <p:spPr>
          <a:xfrm>
            <a:off x="6497959" y="4870370"/>
            <a:ext cx="3771900" cy="923330"/>
          </a:xfrm>
          <a:prstGeom prst="rect">
            <a:avLst/>
          </a:prstGeom>
          <a:noFill/>
        </p:spPr>
        <p:txBody>
          <a:bodyPr wrap="square" rtlCol="0">
            <a:spAutoFit/>
          </a:bodyPr>
          <a:lstStyle/>
          <a:p>
            <a:r>
              <a:rPr lang="es-MX" dirty="0">
                <a:solidFill>
                  <a:srgbClr val="002060"/>
                </a:solidFill>
              </a:rPr>
              <a:t>Texto de ejemplo</a:t>
            </a:r>
          </a:p>
          <a:p>
            <a:r>
              <a:rPr lang="es-MX" dirty="0">
                <a:solidFill>
                  <a:srgbClr val="002060"/>
                </a:solidFill>
              </a:rPr>
              <a:t>3 líneas</a:t>
            </a:r>
          </a:p>
          <a:p>
            <a:r>
              <a:rPr lang="es-MX" dirty="0">
                <a:solidFill>
                  <a:srgbClr val="002060"/>
                </a:solidFill>
              </a:rPr>
              <a:t>Texto de ejemplo</a:t>
            </a:r>
          </a:p>
        </p:txBody>
      </p:sp>
    </p:spTree>
    <p:extLst>
      <p:ext uri="{BB962C8B-B14F-4D97-AF65-F5344CB8AC3E}">
        <p14:creationId xmlns:p14="http://schemas.microsoft.com/office/powerpoint/2010/main" val="3972987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del greafico circular</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6676439" y="1940405"/>
            <a:ext cx="3571875" cy="400110"/>
          </a:xfrm>
          <a:prstGeom prst="rect">
            <a:avLst/>
          </a:prstGeom>
          <a:noFill/>
        </p:spPr>
        <p:txBody>
          <a:bodyPr wrap="square" rtlCol="0">
            <a:spAutoFit/>
          </a:bodyPr>
          <a:lstStyle/>
          <a:p>
            <a:pPr algn="ctr"/>
            <a:r>
              <a:rPr lang="es-MX" sz="2000" b="1" dirty="0">
                <a:solidFill>
                  <a:schemeClr val="bg1"/>
                </a:solidFill>
                <a:latin typeface="Arial" panose="020B0604020202020204" pitchFamily="34" charset="0"/>
                <a:cs typeface="Arial" panose="020B0604020202020204" pitchFamily="34" charset="0"/>
              </a:rPr>
              <a:t>Tema 1</a:t>
            </a:r>
          </a:p>
        </p:txBody>
      </p:sp>
      <p:sp>
        <p:nvSpPr>
          <p:cNvPr id="4" name="CuadroTexto 3">
            <a:extLst>
              <a:ext uri="{FF2B5EF4-FFF2-40B4-BE49-F238E27FC236}">
                <a16:creationId xmlns:a16="http://schemas.microsoft.com/office/drawing/2014/main" id="{D59D3ACE-A63B-A245-8742-A2A5D304C0D9}"/>
              </a:ext>
            </a:extLst>
          </p:cNvPr>
          <p:cNvSpPr txBox="1"/>
          <p:nvPr/>
        </p:nvSpPr>
        <p:spPr>
          <a:xfrm>
            <a:off x="1454187" y="1518457"/>
            <a:ext cx="4303674" cy="923330"/>
          </a:xfrm>
          <a:prstGeom prst="rect">
            <a:avLst/>
          </a:prstGeom>
          <a:noFill/>
        </p:spPr>
        <p:txBody>
          <a:bodyPr wrap="square" rtlCol="0">
            <a:spAutoFit/>
          </a:bodyPr>
          <a:lstStyle/>
          <a:p>
            <a:r>
              <a:rPr lang="es-MX" dirty="0">
                <a:solidFill>
                  <a:srgbClr val="002060"/>
                </a:solidFill>
              </a:rPr>
              <a:t>Texto de ejemplo 3 líneas Texto de ejemplo</a:t>
            </a:r>
          </a:p>
          <a:p>
            <a:r>
              <a:rPr lang="es-MX" dirty="0">
                <a:solidFill>
                  <a:srgbClr val="002060"/>
                </a:solidFill>
              </a:rPr>
              <a:t>Texto de ejemplo 3 líneas Texto de ejemplo</a:t>
            </a:r>
          </a:p>
          <a:p>
            <a:r>
              <a:rPr lang="es-MX" dirty="0">
                <a:solidFill>
                  <a:srgbClr val="002060"/>
                </a:solidFill>
              </a:rPr>
              <a:t>Texto de ejemplo 3 líneas Texto de ejemplo</a:t>
            </a:r>
          </a:p>
        </p:txBody>
      </p:sp>
      <p:pic>
        <p:nvPicPr>
          <p:cNvPr id="13" name="Imagen 12">
            <a:extLst>
              <a:ext uri="{FF2B5EF4-FFF2-40B4-BE49-F238E27FC236}">
                <a16:creationId xmlns:a16="http://schemas.microsoft.com/office/drawing/2014/main" id="{0A16CC03-535E-AC43-A175-66782CAF4383}"/>
              </a:ext>
            </a:extLst>
          </p:cNvPr>
          <p:cNvPicPr>
            <a:picLocks noChangeAspect="1"/>
          </p:cNvPicPr>
          <p:nvPr/>
        </p:nvPicPr>
        <p:blipFill>
          <a:blip r:embed="rId3"/>
          <a:stretch>
            <a:fillRect/>
          </a:stretch>
        </p:blipFill>
        <p:spPr>
          <a:xfrm>
            <a:off x="8276636" y="1485817"/>
            <a:ext cx="347958" cy="347958"/>
          </a:xfrm>
          <a:prstGeom prst="rect">
            <a:avLst/>
          </a:prstGeom>
        </p:spPr>
      </p:pic>
      <p:sp>
        <p:nvSpPr>
          <p:cNvPr id="17" name="CuadroTexto 16">
            <a:extLst>
              <a:ext uri="{FF2B5EF4-FFF2-40B4-BE49-F238E27FC236}">
                <a16:creationId xmlns:a16="http://schemas.microsoft.com/office/drawing/2014/main" id="{97F1E761-D762-F743-8AD2-382F0EB911E2}"/>
              </a:ext>
            </a:extLst>
          </p:cNvPr>
          <p:cNvSpPr txBox="1"/>
          <p:nvPr/>
        </p:nvSpPr>
        <p:spPr>
          <a:xfrm>
            <a:off x="1454187" y="2590020"/>
            <a:ext cx="4303674" cy="923330"/>
          </a:xfrm>
          <a:prstGeom prst="rect">
            <a:avLst/>
          </a:prstGeom>
          <a:noFill/>
        </p:spPr>
        <p:txBody>
          <a:bodyPr wrap="square" rtlCol="0">
            <a:spAutoFit/>
          </a:bodyPr>
          <a:lstStyle/>
          <a:p>
            <a:r>
              <a:rPr lang="es-MX" dirty="0">
                <a:solidFill>
                  <a:srgbClr val="002060"/>
                </a:solidFill>
              </a:rPr>
              <a:t>Texto de ejemplo 3 líneas Texto de ejemplo</a:t>
            </a:r>
          </a:p>
          <a:p>
            <a:r>
              <a:rPr lang="es-MX" dirty="0">
                <a:solidFill>
                  <a:srgbClr val="002060"/>
                </a:solidFill>
              </a:rPr>
              <a:t>Texto de ejemplo 3 líneas Texto de ejemplo</a:t>
            </a:r>
          </a:p>
          <a:p>
            <a:r>
              <a:rPr lang="es-MX" dirty="0">
                <a:solidFill>
                  <a:srgbClr val="002060"/>
                </a:solidFill>
              </a:rPr>
              <a:t>Texto de ejemplo 3 líneas Texto de ejemplo</a:t>
            </a:r>
          </a:p>
        </p:txBody>
      </p:sp>
      <p:sp>
        <p:nvSpPr>
          <p:cNvPr id="18" name="CuadroTexto 17">
            <a:extLst>
              <a:ext uri="{FF2B5EF4-FFF2-40B4-BE49-F238E27FC236}">
                <a16:creationId xmlns:a16="http://schemas.microsoft.com/office/drawing/2014/main" id="{760F0AC8-79EF-A346-8D22-160434C15392}"/>
              </a:ext>
            </a:extLst>
          </p:cNvPr>
          <p:cNvSpPr txBox="1"/>
          <p:nvPr/>
        </p:nvSpPr>
        <p:spPr>
          <a:xfrm>
            <a:off x="1454187" y="3733021"/>
            <a:ext cx="4303674" cy="923330"/>
          </a:xfrm>
          <a:prstGeom prst="rect">
            <a:avLst/>
          </a:prstGeom>
          <a:noFill/>
        </p:spPr>
        <p:txBody>
          <a:bodyPr wrap="square" rtlCol="0">
            <a:spAutoFit/>
          </a:bodyPr>
          <a:lstStyle/>
          <a:p>
            <a:r>
              <a:rPr lang="es-MX" dirty="0">
                <a:solidFill>
                  <a:srgbClr val="002060"/>
                </a:solidFill>
              </a:rPr>
              <a:t>Texto de ejemplo 3 líneas Texto de ejemplo</a:t>
            </a:r>
          </a:p>
          <a:p>
            <a:r>
              <a:rPr lang="es-MX" dirty="0">
                <a:solidFill>
                  <a:srgbClr val="002060"/>
                </a:solidFill>
              </a:rPr>
              <a:t>Texto de ejemplo 3 líneas Texto de ejemplo</a:t>
            </a:r>
          </a:p>
          <a:p>
            <a:r>
              <a:rPr lang="es-MX" dirty="0">
                <a:solidFill>
                  <a:srgbClr val="002060"/>
                </a:solidFill>
              </a:rPr>
              <a:t>Texto de ejemplo 3 líneas Texto de ejemplo</a:t>
            </a:r>
          </a:p>
        </p:txBody>
      </p:sp>
      <p:sp>
        <p:nvSpPr>
          <p:cNvPr id="19" name="CuadroTexto 18">
            <a:extLst>
              <a:ext uri="{FF2B5EF4-FFF2-40B4-BE49-F238E27FC236}">
                <a16:creationId xmlns:a16="http://schemas.microsoft.com/office/drawing/2014/main" id="{20517960-DE7E-B942-8786-85A545ABC629}"/>
              </a:ext>
            </a:extLst>
          </p:cNvPr>
          <p:cNvSpPr txBox="1"/>
          <p:nvPr/>
        </p:nvSpPr>
        <p:spPr>
          <a:xfrm>
            <a:off x="1454187" y="4847445"/>
            <a:ext cx="4303674" cy="923330"/>
          </a:xfrm>
          <a:prstGeom prst="rect">
            <a:avLst/>
          </a:prstGeom>
          <a:noFill/>
        </p:spPr>
        <p:txBody>
          <a:bodyPr wrap="square" rtlCol="0">
            <a:spAutoFit/>
          </a:bodyPr>
          <a:lstStyle/>
          <a:p>
            <a:r>
              <a:rPr lang="es-MX" dirty="0">
                <a:solidFill>
                  <a:srgbClr val="002060"/>
                </a:solidFill>
              </a:rPr>
              <a:t>Texto de ejemplo 3 líneas Texto de ejemplo</a:t>
            </a:r>
          </a:p>
          <a:p>
            <a:r>
              <a:rPr lang="es-MX" dirty="0">
                <a:solidFill>
                  <a:srgbClr val="002060"/>
                </a:solidFill>
              </a:rPr>
              <a:t>Texto de ejemplo 3 líneas Texto de ejemplo</a:t>
            </a:r>
          </a:p>
          <a:p>
            <a:r>
              <a:rPr lang="es-MX" dirty="0">
                <a:solidFill>
                  <a:srgbClr val="002060"/>
                </a:solidFill>
              </a:rPr>
              <a:t>Texto de ejemplo 3 líneas Texto de ejemplo</a:t>
            </a:r>
          </a:p>
        </p:txBody>
      </p:sp>
      <p:sp>
        <p:nvSpPr>
          <p:cNvPr id="20" name="CuadroTexto 19">
            <a:extLst>
              <a:ext uri="{FF2B5EF4-FFF2-40B4-BE49-F238E27FC236}">
                <a16:creationId xmlns:a16="http://schemas.microsoft.com/office/drawing/2014/main" id="{0DB81C8F-0675-434E-A8D8-F997C44C5BB8}"/>
              </a:ext>
            </a:extLst>
          </p:cNvPr>
          <p:cNvSpPr txBox="1"/>
          <p:nvPr/>
        </p:nvSpPr>
        <p:spPr>
          <a:xfrm>
            <a:off x="7190788" y="2269015"/>
            <a:ext cx="2457451" cy="369332"/>
          </a:xfrm>
          <a:prstGeom prst="rect">
            <a:avLst/>
          </a:prstGeom>
          <a:noFill/>
        </p:spPr>
        <p:txBody>
          <a:bodyPr wrap="square" rtlCol="0">
            <a:spAutoFit/>
          </a:bodyPr>
          <a:lstStyle/>
          <a:p>
            <a:pPr algn="ctr"/>
            <a:r>
              <a:rPr lang="es-MX" i="1" dirty="0">
                <a:solidFill>
                  <a:schemeClr val="bg1"/>
                </a:solidFill>
                <a:latin typeface="Arial" panose="020B0604020202020204" pitchFamily="34" charset="0"/>
                <a:cs typeface="Arial" panose="020B0604020202020204" pitchFamily="34" charset="0"/>
              </a:rPr>
              <a:t>Complemento</a:t>
            </a:r>
          </a:p>
        </p:txBody>
      </p:sp>
      <p:sp>
        <p:nvSpPr>
          <p:cNvPr id="21" name="CuadroTexto 20">
            <a:extLst>
              <a:ext uri="{FF2B5EF4-FFF2-40B4-BE49-F238E27FC236}">
                <a16:creationId xmlns:a16="http://schemas.microsoft.com/office/drawing/2014/main" id="{F6FDE090-D897-9646-AF98-50B69CFF6E75}"/>
              </a:ext>
            </a:extLst>
          </p:cNvPr>
          <p:cNvSpPr txBox="1"/>
          <p:nvPr/>
        </p:nvSpPr>
        <p:spPr>
          <a:xfrm>
            <a:off x="9150814" y="3584127"/>
            <a:ext cx="1957388" cy="400110"/>
          </a:xfrm>
          <a:prstGeom prst="rect">
            <a:avLst/>
          </a:prstGeom>
          <a:noFill/>
        </p:spPr>
        <p:txBody>
          <a:bodyPr wrap="square" rtlCol="0">
            <a:spAutoFit/>
          </a:bodyPr>
          <a:lstStyle/>
          <a:p>
            <a:pPr algn="ctr"/>
            <a:r>
              <a:rPr lang="es-MX" sz="2000" b="1" dirty="0">
                <a:solidFill>
                  <a:schemeClr val="bg1"/>
                </a:solidFill>
                <a:latin typeface="Arial" panose="020B0604020202020204" pitchFamily="34" charset="0"/>
                <a:cs typeface="Arial" panose="020B0604020202020204" pitchFamily="34" charset="0"/>
              </a:rPr>
              <a:t>Tema 2</a:t>
            </a:r>
          </a:p>
        </p:txBody>
      </p:sp>
      <p:pic>
        <p:nvPicPr>
          <p:cNvPr id="22" name="Imagen 21">
            <a:extLst>
              <a:ext uri="{FF2B5EF4-FFF2-40B4-BE49-F238E27FC236}">
                <a16:creationId xmlns:a16="http://schemas.microsoft.com/office/drawing/2014/main" id="{0E9C6DF6-8EDD-7346-8B8A-40065AFF7795}"/>
              </a:ext>
            </a:extLst>
          </p:cNvPr>
          <p:cNvPicPr>
            <a:picLocks noChangeAspect="1"/>
          </p:cNvPicPr>
          <p:nvPr/>
        </p:nvPicPr>
        <p:blipFill>
          <a:blip r:embed="rId3"/>
          <a:stretch>
            <a:fillRect/>
          </a:stretch>
        </p:blipFill>
        <p:spPr>
          <a:xfrm>
            <a:off x="9922336" y="3129539"/>
            <a:ext cx="347958" cy="347958"/>
          </a:xfrm>
          <a:prstGeom prst="rect">
            <a:avLst/>
          </a:prstGeom>
        </p:spPr>
      </p:pic>
      <p:sp>
        <p:nvSpPr>
          <p:cNvPr id="23" name="CuadroTexto 22">
            <a:extLst>
              <a:ext uri="{FF2B5EF4-FFF2-40B4-BE49-F238E27FC236}">
                <a16:creationId xmlns:a16="http://schemas.microsoft.com/office/drawing/2014/main" id="{9EFC4E10-F124-D547-846C-7188764C617B}"/>
              </a:ext>
            </a:extLst>
          </p:cNvPr>
          <p:cNvSpPr txBox="1"/>
          <p:nvPr/>
        </p:nvSpPr>
        <p:spPr>
          <a:xfrm>
            <a:off x="9111088" y="3912737"/>
            <a:ext cx="1997114" cy="369332"/>
          </a:xfrm>
          <a:prstGeom prst="rect">
            <a:avLst/>
          </a:prstGeom>
          <a:noFill/>
        </p:spPr>
        <p:txBody>
          <a:bodyPr wrap="square" rtlCol="0">
            <a:spAutoFit/>
          </a:bodyPr>
          <a:lstStyle/>
          <a:p>
            <a:pPr algn="ctr"/>
            <a:r>
              <a:rPr lang="es-MX" i="1" dirty="0">
                <a:solidFill>
                  <a:schemeClr val="bg1"/>
                </a:solidFill>
                <a:latin typeface="Arial" panose="020B0604020202020204" pitchFamily="34" charset="0"/>
                <a:cs typeface="Arial" panose="020B0604020202020204" pitchFamily="34" charset="0"/>
              </a:rPr>
              <a:t>Complemento</a:t>
            </a:r>
          </a:p>
        </p:txBody>
      </p:sp>
      <p:sp>
        <p:nvSpPr>
          <p:cNvPr id="24" name="CuadroTexto 23">
            <a:extLst>
              <a:ext uri="{FF2B5EF4-FFF2-40B4-BE49-F238E27FC236}">
                <a16:creationId xmlns:a16="http://schemas.microsoft.com/office/drawing/2014/main" id="{C8BD7510-A449-ED4E-8827-4EC844F62ACA}"/>
              </a:ext>
            </a:extLst>
          </p:cNvPr>
          <p:cNvSpPr txBox="1"/>
          <p:nvPr/>
        </p:nvSpPr>
        <p:spPr>
          <a:xfrm>
            <a:off x="5902716" y="3626329"/>
            <a:ext cx="1957388" cy="400110"/>
          </a:xfrm>
          <a:prstGeom prst="rect">
            <a:avLst/>
          </a:prstGeom>
          <a:noFill/>
        </p:spPr>
        <p:txBody>
          <a:bodyPr wrap="square" rtlCol="0">
            <a:spAutoFit/>
          </a:bodyPr>
          <a:lstStyle/>
          <a:p>
            <a:pPr algn="ctr"/>
            <a:r>
              <a:rPr lang="es-MX" sz="2000" b="1" dirty="0">
                <a:solidFill>
                  <a:schemeClr val="bg1"/>
                </a:solidFill>
                <a:latin typeface="Arial" panose="020B0604020202020204" pitchFamily="34" charset="0"/>
                <a:cs typeface="Arial" panose="020B0604020202020204" pitchFamily="34" charset="0"/>
              </a:rPr>
              <a:t>Tema 4</a:t>
            </a:r>
          </a:p>
        </p:txBody>
      </p:sp>
      <p:pic>
        <p:nvPicPr>
          <p:cNvPr id="25" name="Imagen 24">
            <a:extLst>
              <a:ext uri="{FF2B5EF4-FFF2-40B4-BE49-F238E27FC236}">
                <a16:creationId xmlns:a16="http://schemas.microsoft.com/office/drawing/2014/main" id="{865C2D3D-1018-544A-9332-63CFCD711F4D}"/>
              </a:ext>
            </a:extLst>
          </p:cNvPr>
          <p:cNvPicPr>
            <a:picLocks noChangeAspect="1"/>
          </p:cNvPicPr>
          <p:nvPr/>
        </p:nvPicPr>
        <p:blipFill>
          <a:blip r:embed="rId3"/>
          <a:stretch>
            <a:fillRect/>
          </a:stretch>
        </p:blipFill>
        <p:spPr>
          <a:xfrm>
            <a:off x="6717100" y="3171741"/>
            <a:ext cx="347958" cy="347958"/>
          </a:xfrm>
          <a:prstGeom prst="rect">
            <a:avLst/>
          </a:prstGeom>
        </p:spPr>
      </p:pic>
      <p:sp>
        <p:nvSpPr>
          <p:cNvPr id="26" name="CuadroTexto 25">
            <a:extLst>
              <a:ext uri="{FF2B5EF4-FFF2-40B4-BE49-F238E27FC236}">
                <a16:creationId xmlns:a16="http://schemas.microsoft.com/office/drawing/2014/main" id="{62382A70-4636-6148-887F-932D6141783E}"/>
              </a:ext>
            </a:extLst>
          </p:cNvPr>
          <p:cNvSpPr txBox="1"/>
          <p:nvPr/>
        </p:nvSpPr>
        <p:spPr>
          <a:xfrm>
            <a:off x="5116903" y="3954939"/>
            <a:ext cx="3571875" cy="369332"/>
          </a:xfrm>
          <a:prstGeom prst="rect">
            <a:avLst/>
          </a:prstGeom>
          <a:noFill/>
        </p:spPr>
        <p:txBody>
          <a:bodyPr wrap="square" rtlCol="0">
            <a:spAutoFit/>
          </a:bodyPr>
          <a:lstStyle/>
          <a:p>
            <a:pPr algn="ctr"/>
            <a:r>
              <a:rPr lang="es-MX" i="1" dirty="0">
                <a:solidFill>
                  <a:schemeClr val="bg1"/>
                </a:solidFill>
                <a:latin typeface="Arial" panose="020B0604020202020204" pitchFamily="34" charset="0"/>
                <a:cs typeface="Arial" panose="020B0604020202020204" pitchFamily="34" charset="0"/>
              </a:rPr>
              <a:t>Complemento</a:t>
            </a:r>
          </a:p>
        </p:txBody>
      </p:sp>
      <p:sp>
        <p:nvSpPr>
          <p:cNvPr id="27" name="CuadroTexto 26">
            <a:extLst>
              <a:ext uri="{FF2B5EF4-FFF2-40B4-BE49-F238E27FC236}">
                <a16:creationId xmlns:a16="http://schemas.microsoft.com/office/drawing/2014/main" id="{FE830D20-62B0-AE4A-A446-2666DA6FA0E9}"/>
              </a:ext>
            </a:extLst>
          </p:cNvPr>
          <p:cNvSpPr txBox="1"/>
          <p:nvPr/>
        </p:nvSpPr>
        <p:spPr>
          <a:xfrm>
            <a:off x="6924382" y="5244554"/>
            <a:ext cx="3166767" cy="400110"/>
          </a:xfrm>
          <a:prstGeom prst="rect">
            <a:avLst/>
          </a:prstGeom>
          <a:noFill/>
        </p:spPr>
        <p:txBody>
          <a:bodyPr wrap="square" rtlCol="0">
            <a:spAutoFit/>
          </a:bodyPr>
          <a:lstStyle/>
          <a:p>
            <a:pPr algn="ctr"/>
            <a:r>
              <a:rPr lang="es-MX" sz="2000" b="1" dirty="0">
                <a:solidFill>
                  <a:schemeClr val="bg1"/>
                </a:solidFill>
                <a:latin typeface="Arial" panose="020B0604020202020204" pitchFamily="34" charset="0"/>
                <a:cs typeface="Arial" panose="020B0604020202020204" pitchFamily="34" charset="0"/>
              </a:rPr>
              <a:t>Tema 3</a:t>
            </a:r>
          </a:p>
        </p:txBody>
      </p:sp>
      <p:pic>
        <p:nvPicPr>
          <p:cNvPr id="28" name="Imagen 27">
            <a:extLst>
              <a:ext uri="{FF2B5EF4-FFF2-40B4-BE49-F238E27FC236}">
                <a16:creationId xmlns:a16="http://schemas.microsoft.com/office/drawing/2014/main" id="{88FA5953-BA23-8549-9463-CD6F4C7DA0E8}"/>
              </a:ext>
            </a:extLst>
          </p:cNvPr>
          <p:cNvPicPr>
            <a:picLocks noChangeAspect="1"/>
          </p:cNvPicPr>
          <p:nvPr/>
        </p:nvPicPr>
        <p:blipFill>
          <a:blip r:embed="rId3"/>
          <a:stretch>
            <a:fillRect/>
          </a:stretch>
        </p:blipFill>
        <p:spPr>
          <a:xfrm>
            <a:off x="8276633" y="4789966"/>
            <a:ext cx="347958" cy="347958"/>
          </a:xfrm>
          <a:prstGeom prst="rect">
            <a:avLst/>
          </a:prstGeom>
        </p:spPr>
      </p:pic>
      <p:sp>
        <p:nvSpPr>
          <p:cNvPr id="29" name="CuadroTexto 28">
            <a:extLst>
              <a:ext uri="{FF2B5EF4-FFF2-40B4-BE49-F238E27FC236}">
                <a16:creationId xmlns:a16="http://schemas.microsoft.com/office/drawing/2014/main" id="{C0E76098-E16B-CC42-B42D-B5DBECB77D3C}"/>
              </a:ext>
            </a:extLst>
          </p:cNvPr>
          <p:cNvSpPr txBox="1"/>
          <p:nvPr/>
        </p:nvSpPr>
        <p:spPr>
          <a:xfrm>
            <a:off x="6924380" y="5573164"/>
            <a:ext cx="3038184" cy="369332"/>
          </a:xfrm>
          <a:prstGeom prst="rect">
            <a:avLst/>
          </a:prstGeom>
          <a:noFill/>
        </p:spPr>
        <p:txBody>
          <a:bodyPr wrap="square" rtlCol="0">
            <a:spAutoFit/>
          </a:bodyPr>
          <a:lstStyle/>
          <a:p>
            <a:pPr algn="ctr"/>
            <a:r>
              <a:rPr lang="es-MX" i="1" dirty="0">
                <a:solidFill>
                  <a:schemeClr val="bg1"/>
                </a:solidFill>
                <a:latin typeface="Arial" panose="020B0604020202020204" pitchFamily="34" charset="0"/>
                <a:cs typeface="Arial" panose="020B0604020202020204" pitchFamily="34" charset="0"/>
              </a:rPr>
              <a:t>Complemento</a:t>
            </a:r>
          </a:p>
        </p:txBody>
      </p:sp>
    </p:spTree>
    <p:extLst>
      <p:ext uri="{BB962C8B-B14F-4D97-AF65-F5344CB8AC3E}">
        <p14:creationId xmlns:p14="http://schemas.microsoft.com/office/powerpoint/2010/main" val="3083871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de gráfico conceptual</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4192172" y="1909889"/>
            <a:ext cx="2694404"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Tema 1</a:t>
            </a:r>
          </a:p>
        </p:txBody>
      </p:sp>
      <p:sp>
        <p:nvSpPr>
          <p:cNvPr id="4" name="CuadroTexto 3">
            <a:extLst>
              <a:ext uri="{FF2B5EF4-FFF2-40B4-BE49-F238E27FC236}">
                <a16:creationId xmlns:a16="http://schemas.microsoft.com/office/drawing/2014/main" id="{D59D3ACE-A63B-A245-8742-A2A5D304C0D9}"/>
              </a:ext>
            </a:extLst>
          </p:cNvPr>
          <p:cNvSpPr txBox="1"/>
          <p:nvPr/>
        </p:nvSpPr>
        <p:spPr>
          <a:xfrm>
            <a:off x="4064465" y="2447557"/>
            <a:ext cx="2757486" cy="1200329"/>
          </a:xfrm>
          <a:prstGeom prst="rect">
            <a:avLst/>
          </a:prstGeom>
          <a:noFill/>
        </p:spPr>
        <p:txBody>
          <a:bodyPr wrap="square" rtlCol="0">
            <a:spAutoFit/>
          </a:bodyPr>
          <a:lstStyle/>
          <a:p>
            <a:r>
              <a:rPr lang="es-MX" dirty="0">
                <a:solidFill>
                  <a:srgbClr val="002060"/>
                </a:solidFill>
              </a:rPr>
              <a:t>Texto de ejemplo</a:t>
            </a:r>
          </a:p>
          <a:p>
            <a:r>
              <a:rPr lang="es-MX" dirty="0">
                <a:solidFill>
                  <a:srgbClr val="002060"/>
                </a:solidFill>
              </a:rPr>
              <a:t>4 líneas</a:t>
            </a:r>
          </a:p>
          <a:p>
            <a:r>
              <a:rPr lang="es-MX" dirty="0">
                <a:solidFill>
                  <a:srgbClr val="002060"/>
                </a:solidFill>
              </a:rPr>
              <a:t>Texto de ejemplo</a:t>
            </a:r>
          </a:p>
          <a:p>
            <a:r>
              <a:rPr lang="es-MX" dirty="0">
                <a:solidFill>
                  <a:srgbClr val="002060"/>
                </a:solidFill>
              </a:rPr>
              <a:t>4 líneas</a:t>
            </a:r>
          </a:p>
        </p:txBody>
      </p:sp>
      <p:sp>
        <p:nvSpPr>
          <p:cNvPr id="9" name="CuadroTexto 8">
            <a:extLst>
              <a:ext uri="{FF2B5EF4-FFF2-40B4-BE49-F238E27FC236}">
                <a16:creationId xmlns:a16="http://schemas.microsoft.com/office/drawing/2014/main" id="{E536B39E-1D03-CE42-973C-32BC4B8B6282}"/>
              </a:ext>
            </a:extLst>
          </p:cNvPr>
          <p:cNvSpPr txBox="1"/>
          <p:nvPr/>
        </p:nvSpPr>
        <p:spPr>
          <a:xfrm>
            <a:off x="8179263" y="2447557"/>
            <a:ext cx="2500314" cy="1200329"/>
          </a:xfrm>
          <a:prstGeom prst="rect">
            <a:avLst/>
          </a:prstGeom>
          <a:noFill/>
        </p:spPr>
        <p:txBody>
          <a:bodyPr wrap="square" rtlCol="0">
            <a:spAutoFit/>
          </a:bodyPr>
          <a:lstStyle/>
          <a:p>
            <a:r>
              <a:rPr lang="es-MX" dirty="0">
                <a:solidFill>
                  <a:srgbClr val="002060"/>
                </a:solidFill>
              </a:rPr>
              <a:t>Texto de ejemplo</a:t>
            </a:r>
          </a:p>
          <a:p>
            <a:r>
              <a:rPr lang="es-MX" dirty="0">
                <a:solidFill>
                  <a:srgbClr val="002060"/>
                </a:solidFill>
              </a:rPr>
              <a:t>4 líneas</a:t>
            </a:r>
          </a:p>
          <a:p>
            <a:r>
              <a:rPr lang="es-MX" dirty="0">
                <a:solidFill>
                  <a:srgbClr val="002060"/>
                </a:solidFill>
              </a:rPr>
              <a:t>Texto de ejemplo</a:t>
            </a:r>
          </a:p>
          <a:p>
            <a:r>
              <a:rPr lang="es-MX" dirty="0">
                <a:solidFill>
                  <a:srgbClr val="002060"/>
                </a:solidFill>
              </a:rPr>
              <a:t>4 líneas</a:t>
            </a:r>
          </a:p>
        </p:txBody>
      </p:sp>
      <p:sp>
        <p:nvSpPr>
          <p:cNvPr id="17" name="CuadroTexto 16">
            <a:extLst>
              <a:ext uri="{FF2B5EF4-FFF2-40B4-BE49-F238E27FC236}">
                <a16:creationId xmlns:a16="http://schemas.microsoft.com/office/drawing/2014/main" id="{ABCE870C-7E2A-6949-9B1D-2E85EE69C9BB}"/>
              </a:ext>
            </a:extLst>
          </p:cNvPr>
          <p:cNvSpPr txBox="1"/>
          <p:nvPr/>
        </p:nvSpPr>
        <p:spPr>
          <a:xfrm>
            <a:off x="8108923" y="1909889"/>
            <a:ext cx="2500314"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Tema 2</a:t>
            </a:r>
          </a:p>
        </p:txBody>
      </p:sp>
      <p:sp>
        <p:nvSpPr>
          <p:cNvPr id="18" name="CuadroTexto 17">
            <a:extLst>
              <a:ext uri="{FF2B5EF4-FFF2-40B4-BE49-F238E27FC236}">
                <a16:creationId xmlns:a16="http://schemas.microsoft.com/office/drawing/2014/main" id="{7B468939-AAE1-154C-9F4F-C665CD22CF35}"/>
              </a:ext>
            </a:extLst>
          </p:cNvPr>
          <p:cNvSpPr txBox="1"/>
          <p:nvPr/>
        </p:nvSpPr>
        <p:spPr>
          <a:xfrm>
            <a:off x="4192172" y="4281613"/>
            <a:ext cx="2694404"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Tema 3</a:t>
            </a:r>
          </a:p>
        </p:txBody>
      </p:sp>
      <p:sp>
        <p:nvSpPr>
          <p:cNvPr id="19" name="CuadroTexto 18">
            <a:extLst>
              <a:ext uri="{FF2B5EF4-FFF2-40B4-BE49-F238E27FC236}">
                <a16:creationId xmlns:a16="http://schemas.microsoft.com/office/drawing/2014/main" id="{60487FDA-540D-754C-ABA3-0366F9F4A4DB}"/>
              </a:ext>
            </a:extLst>
          </p:cNvPr>
          <p:cNvSpPr txBox="1"/>
          <p:nvPr/>
        </p:nvSpPr>
        <p:spPr>
          <a:xfrm>
            <a:off x="8114857" y="4281613"/>
            <a:ext cx="2500314"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Tema 4</a:t>
            </a:r>
          </a:p>
        </p:txBody>
      </p:sp>
      <p:sp>
        <p:nvSpPr>
          <p:cNvPr id="20" name="CuadroTexto 19">
            <a:extLst>
              <a:ext uri="{FF2B5EF4-FFF2-40B4-BE49-F238E27FC236}">
                <a16:creationId xmlns:a16="http://schemas.microsoft.com/office/drawing/2014/main" id="{E2524A7D-1992-1549-ACAE-06B0299F7E8F}"/>
              </a:ext>
            </a:extLst>
          </p:cNvPr>
          <p:cNvSpPr txBox="1"/>
          <p:nvPr/>
        </p:nvSpPr>
        <p:spPr>
          <a:xfrm>
            <a:off x="4064465" y="4890720"/>
            <a:ext cx="2757486" cy="1200329"/>
          </a:xfrm>
          <a:prstGeom prst="rect">
            <a:avLst/>
          </a:prstGeom>
          <a:noFill/>
        </p:spPr>
        <p:txBody>
          <a:bodyPr wrap="square" rtlCol="0">
            <a:spAutoFit/>
          </a:bodyPr>
          <a:lstStyle/>
          <a:p>
            <a:r>
              <a:rPr lang="es-MX" dirty="0">
                <a:solidFill>
                  <a:srgbClr val="002060"/>
                </a:solidFill>
              </a:rPr>
              <a:t>Texto de ejemplo</a:t>
            </a:r>
          </a:p>
          <a:p>
            <a:r>
              <a:rPr lang="es-MX" dirty="0">
                <a:solidFill>
                  <a:srgbClr val="002060"/>
                </a:solidFill>
              </a:rPr>
              <a:t>4 líneas</a:t>
            </a:r>
          </a:p>
          <a:p>
            <a:r>
              <a:rPr lang="es-MX" dirty="0">
                <a:solidFill>
                  <a:srgbClr val="002060"/>
                </a:solidFill>
              </a:rPr>
              <a:t>Texto de ejemplo</a:t>
            </a:r>
          </a:p>
          <a:p>
            <a:r>
              <a:rPr lang="es-MX" dirty="0">
                <a:solidFill>
                  <a:srgbClr val="002060"/>
                </a:solidFill>
              </a:rPr>
              <a:t>4 líneas</a:t>
            </a:r>
          </a:p>
        </p:txBody>
      </p:sp>
      <p:sp>
        <p:nvSpPr>
          <p:cNvPr id="21" name="CuadroTexto 20">
            <a:extLst>
              <a:ext uri="{FF2B5EF4-FFF2-40B4-BE49-F238E27FC236}">
                <a16:creationId xmlns:a16="http://schemas.microsoft.com/office/drawing/2014/main" id="{105D0612-DC62-1947-9B40-59ABC5B83104}"/>
              </a:ext>
            </a:extLst>
          </p:cNvPr>
          <p:cNvSpPr txBox="1"/>
          <p:nvPr/>
        </p:nvSpPr>
        <p:spPr>
          <a:xfrm>
            <a:off x="8179263" y="4890720"/>
            <a:ext cx="2500314" cy="1200329"/>
          </a:xfrm>
          <a:prstGeom prst="rect">
            <a:avLst/>
          </a:prstGeom>
          <a:noFill/>
        </p:spPr>
        <p:txBody>
          <a:bodyPr wrap="square" rtlCol="0">
            <a:spAutoFit/>
          </a:bodyPr>
          <a:lstStyle/>
          <a:p>
            <a:r>
              <a:rPr lang="es-MX" dirty="0">
                <a:solidFill>
                  <a:srgbClr val="002060"/>
                </a:solidFill>
              </a:rPr>
              <a:t>Texto de ejemplo</a:t>
            </a:r>
          </a:p>
          <a:p>
            <a:r>
              <a:rPr lang="es-MX" dirty="0">
                <a:solidFill>
                  <a:srgbClr val="002060"/>
                </a:solidFill>
              </a:rPr>
              <a:t>4 líneas</a:t>
            </a:r>
          </a:p>
          <a:p>
            <a:r>
              <a:rPr lang="es-MX" dirty="0">
                <a:solidFill>
                  <a:srgbClr val="002060"/>
                </a:solidFill>
              </a:rPr>
              <a:t>Texto de ejemplo</a:t>
            </a:r>
          </a:p>
          <a:p>
            <a:r>
              <a:rPr lang="es-MX" dirty="0">
                <a:solidFill>
                  <a:srgbClr val="002060"/>
                </a:solidFill>
              </a:rPr>
              <a:t>4 líneas</a:t>
            </a:r>
          </a:p>
        </p:txBody>
      </p:sp>
    </p:spTree>
    <p:extLst>
      <p:ext uri="{BB962C8B-B14F-4D97-AF65-F5344CB8AC3E}">
        <p14:creationId xmlns:p14="http://schemas.microsoft.com/office/powerpoint/2010/main" val="346003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de gráfico conceptual</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4192172" y="1909889"/>
            <a:ext cx="2694404"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Tema 1</a:t>
            </a:r>
          </a:p>
        </p:txBody>
      </p:sp>
      <p:sp>
        <p:nvSpPr>
          <p:cNvPr id="4" name="CuadroTexto 3">
            <a:extLst>
              <a:ext uri="{FF2B5EF4-FFF2-40B4-BE49-F238E27FC236}">
                <a16:creationId xmlns:a16="http://schemas.microsoft.com/office/drawing/2014/main" id="{D59D3ACE-A63B-A245-8742-A2A5D304C0D9}"/>
              </a:ext>
            </a:extLst>
          </p:cNvPr>
          <p:cNvSpPr txBox="1"/>
          <p:nvPr/>
        </p:nvSpPr>
        <p:spPr>
          <a:xfrm>
            <a:off x="4064465" y="2447557"/>
            <a:ext cx="2757486" cy="1200329"/>
          </a:xfrm>
          <a:prstGeom prst="rect">
            <a:avLst/>
          </a:prstGeom>
          <a:noFill/>
        </p:spPr>
        <p:txBody>
          <a:bodyPr wrap="square" rtlCol="0">
            <a:spAutoFit/>
          </a:bodyPr>
          <a:lstStyle/>
          <a:p>
            <a:r>
              <a:rPr lang="es-MX" dirty="0">
                <a:solidFill>
                  <a:srgbClr val="002060"/>
                </a:solidFill>
              </a:rPr>
              <a:t>Texto de ejemplo</a:t>
            </a:r>
          </a:p>
          <a:p>
            <a:r>
              <a:rPr lang="es-MX" dirty="0">
                <a:solidFill>
                  <a:srgbClr val="002060"/>
                </a:solidFill>
              </a:rPr>
              <a:t>4 líneas</a:t>
            </a:r>
          </a:p>
          <a:p>
            <a:r>
              <a:rPr lang="es-MX" dirty="0">
                <a:solidFill>
                  <a:srgbClr val="002060"/>
                </a:solidFill>
              </a:rPr>
              <a:t>Texto de ejemplo</a:t>
            </a:r>
          </a:p>
          <a:p>
            <a:r>
              <a:rPr lang="es-MX" dirty="0">
                <a:solidFill>
                  <a:srgbClr val="002060"/>
                </a:solidFill>
              </a:rPr>
              <a:t>4 líneas</a:t>
            </a:r>
          </a:p>
        </p:txBody>
      </p:sp>
      <p:sp>
        <p:nvSpPr>
          <p:cNvPr id="9" name="CuadroTexto 8">
            <a:extLst>
              <a:ext uri="{FF2B5EF4-FFF2-40B4-BE49-F238E27FC236}">
                <a16:creationId xmlns:a16="http://schemas.microsoft.com/office/drawing/2014/main" id="{E536B39E-1D03-CE42-973C-32BC4B8B6282}"/>
              </a:ext>
            </a:extLst>
          </p:cNvPr>
          <p:cNvSpPr txBox="1"/>
          <p:nvPr/>
        </p:nvSpPr>
        <p:spPr>
          <a:xfrm>
            <a:off x="8179263" y="2447557"/>
            <a:ext cx="2500314" cy="1200329"/>
          </a:xfrm>
          <a:prstGeom prst="rect">
            <a:avLst/>
          </a:prstGeom>
          <a:noFill/>
        </p:spPr>
        <p:txBody>
          <a:bodyPr wrap="square" rtlCol="0">
            <a:spAutoFit/>
          </a:bodyPr>
          <a:lstStyle/>
          <a:p>
            <a:r>
              <a:rPr lang="es-MX" dirty="0">
                <a:solidFill>
                  <a:srgbClr val="002060"/>
                </a:solidFill>
              </a:rPr>
              <a:t>Texto de ejemplo</a:t>
            </a:r>
          </a:p>
          <a:p>
            <a:r>
              <a:rPr lang="es-MX" dirty="0">
                <a:solidFill>
                  <a:srgbClr val="002060"/>
                </a:solidFill>
              </a:rPr>
              <a:t>4 líneas</a:t>
            </a:r>
          </a:p>
          <a:p>
            <a:r>
              <a:rPr lang="es-MX" dirty="0">
                <a:solidFill>
                  <a:srgbClr val="002060"/>
                </a:solidFill>
              </a:rPr>
              <a:t>Texto de ejemplo</a:t>
            </a:r>
          </a:p>
          <a:p>
            <a:r>
              <a:rPr lang="es-MX" dirty="0">
                <a:solidFill>
                  <a:srgbClr val="002060"/>
                </a:solidFill>
              </a:rPr>
              <a:t>4 líneas</a:t>
            </a:r>
          </a:p>
        </p:txBody>
      </p:sp>
      <p:sp>
        <p:nvSpPr>
          <p:cNvPr id="17" name="CuadroTexto 16">
            <a:extLst>
              <a:ext uri="{FF2B5EF4-FFF2-40B4-BE49-F238E27FC236}">
                <a16:creationId xmlns:a16="http://schemas.microsoft.com/office/drawing/2014/main" id="{ABCE870C-7E2A-6949-9B1D-2E85EE69C9BB}"/>
              </a:ext>
            </a:extLst>
          </p:cNvPr>
          <p:cNvSpPr txBox="1"/>
          <p:nvPr/>
        </p:nvSpPr>
        <p:spPr>
          <a:xfrm>
            <a:off x="8108923" y="1909889"/>
            <a:ext cx="2500314"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Tema 2</a:t>
            </a:r>
          </a:p>
        </p:txBody>
      </p:sp>
      <p:sp>
        <p:nvSpPr>
          <p:cNvPr id="18" name="CuadroTexto 17">
            <a:extLst>
              <a:ext uri="{FF2B5EF4-FFF2-40B4-BE49-F238E27FC236}">
                <a16:creationId xmlns:a16="http://schemas.microsoft.com/office/drawing/2014/main" id="{7B468939-AAE1-154C-9F4F-C665CD22CF35}"/>
              </a:ext>
            </a:extLst>
          </p:cNvPr>
          <p:cNvSpPr txBox="1"/>
          <p:nvPr/>
        </p:nvSpPr>
        <p:spPr>
          <a:xfrm>
            <a:off x="4192172" y="4281613"/>
            <a:ext cx="2694404"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Tema 3</a:t>
            </a:r>
          </a:p>
        </p:txBody>
      </p:sp>
      <p:sp>
        <p:nvSpPr>
          <p:cNvPr id="19" name="CuadroTexto 18">
            <a:extLst>
              <a:ext uri="{FF2B5EF4-FFF2-40B4-BE49-F238E27FC236}">
                <a16:creationId xmlns:a16="http://schemas.microsoft.com/office/drawing/2014/main" id="{60487FDA-540D-754C-ABA3-0366F9F4A4DB}"/>
              </a:ext>
            </a:extLst>
          </p:cNvPr>
          <p:cNvSpPr txBox="1"/>
          <p:nvPr/>
        </p:nvSpPr>
        <p:spPr>
          <a:xfrm>
            <a:off x="8114857" y="4281613"/>
            <a:ext cx="2500314"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Tema 4</a:t>
            </a:r>
          </a:p>
        </p:txBody>
      </p:sp>
      <p:sp>
        <p:nvSpPr>
          <p:cNvPr id="20" name="CuadroTexto 19">
            <a:extLst>
              <a:ext uri="{FF2B5EF4-FFF2-40B4-BE49-F238E27FC236}">
                <a16:creationId xmlns:a16="http://schemas.microsoft.com/office/drawing/2014/main" id="{E2524A7D-1992-1549-ACAE-06B0299F7E8F}"/>
              </a:ext>
            </a:extLst>
          </p:cNvPr>
          <p:cNvSpPr txBox="1"/>
          <p:nvPr/>
        </p:nvSpPr>
        <p:spPr>
          <a:xfrm>
            <a:off x="4064465" y="4890720"/>
            <a:ext cx="2757486" cy="1200329"/>
          </a:xfrm>
          <a:prstGeom prst="rect">
            <a:avLst/>
          </a:prstGeom>
          <a:noFill/>
        </p:spPr>
        <p:txBody>
          <a:bodyPr wrap="square" rtlCol="0">
            <a:spAutoFit/>
          </a:bodyPr>
          <a:lstStyle/>
          <a:p>
            <a:r>
              <a:rPr lang="es-MX" dirty="0">
                <a:solidFill>
                  <a:srgbClr val="002060"/>
                </a:solidFill>
              </a:rPr>
              <a:t>Texto de ejemplo</a:t>
            </a:r>
          </a:p>
          <a:p>
            <a:r>
              <a:rPr lang="es-MX" dirty="0">
                <a:solidFill>
                  <a:srgbClr val="002060"/>
                </a:solidFill>
              </a:rPr>
              <a:t>4 líneas</a:t>
            </a:r>
          </a:p>
          <a:p>
            <a:r>
              <a:rPr lang="es-MX" dirty="0">
                <a:solidFill>
                  <a:srgbClr val="002060"/>
                </a:solidFill>
              </a:rPr>
              <a:t>Texto de ejemplo</a:t>
            </a:r>
          </a:p>
          <a:p>
            <a:r>
              <a:rPr lang="es-MX" dirty="0">
                <a:solidFill>
                  <a:srgbClr val="002060"/>
                </a:solidFill>
              </a:rPr>
              <a:t>4 líneas</a:t>
            </a:r>
          </a:p>
        </p:txBody>
      </p:sp>
      <p:sp>
        <p:nvSpPr>
          <p:cNvPr id="21" name="CuadroTexto 20">
            <a:extLst>
              <a:ext uri="{FF2B5EF4-FFF2-40B4-BE49-F238E27FC236}">
                <a16:creationId xmlns:a16="http://schemas.microsoft.com/office/drawing/2014/main" id="{105D0612-DC62-1947-9B40-59ABC5B83104}"/>
              </a:ext>
            </a:extLst>
          </p:cNvPr>
          <p:cNvSpPr txBox="1"/>
          <p:nvPr/>
        </p:nvSpPr>
        <p:spPr>
          <a:xfrm>
            <a:off x="8179263" y="4890720"/>
            <a:ext cx="2500314" cy="1200329"/>
          </a:xfrm>
          <a:prstGeom prst="rect">
            <a:avLst/>
          </a:prstGeom>
          <a:noFill/>
        </p:spPr>
        <p:txBody>
          <a:bodyPr wrap="square" rtlCol="0">
            <a:spAutoFit/>
          </a:bodyPr>
          <a:lstStyle/>
          <a:p>
            <a:r>
              <a:rPr lang="es-MX" dirty="0">
                <a:solidFill>
                  <a:srgbClr val="002060"/>
                </a:solidFill>
              </a:rPr>
              <a:t>Texto de ejemplo</a:t>
            </a:r>
          </a:p>
          <a:p>
            <a:r>
              <a:rPr lang="es-MX" dirty="0">
                <a:solidFill>
                  <a:srgbClr val="002060"/>
                </a:solidFill>
              </a:rPr>
              <a:t>4 líneas</a:t>
            </a:r>
          </a:p>
          <a:p>
            <a:r>
              <a:rPr lang="es-MX" dirty="0">
                <a:solidFill>
                  <a:srgbClr val="002060"/>
                </a:solidFill>
              </a:rPr>
              <a:t>Texto de ejemplo</a:t>
            </a:r>
          </a:p>
          <a:p>
            <a:r>
              <a:rPr lang="es-MX" dirty="0">
                <a:solidFill>
                  <a:srgbClr val="002060"/>
                </a:solidFill>
              </a:rPr>
              <a:t>4 líneas</a:t>
            </a:r>
          </a:p>
        </p:txBody>
      </p:sp>
    </p:spTree>
    <p:extLst>
      <p:ext uri="{BB962C8B-B14F-4D97-AF65-F5344CB8AC3E}">
        <p14:creationId xmlns:p14="http://schemas.microsoft.com/office/powerpoint/2010/main" val="161783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6442"/>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del diagrama de flujo / 3 pasos</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990600" y="2421206"/>
            <a:ext cx="3200400" cy="400110"/>
          </a:xfrm>
          <a:prstGeom prst="rect">
            <a:avLst/>
          </a:prstGeom>
          <a:noFill/>
        </p:spPr>
        <p:txBody>
          <a:bodyPr wrap="square" rtlCol="0">
            <a:spAutoFit/>
          </a:bodyPr>
          <a:lstStyle/>
          <a:p>
            <a:pPr algn="ctr"/>
            <a:r>
              <a:rPr lang="es-MX" sz="2000" b="1" dirty="0">
                <a:solidFill>
                  <a:srgbClr val="002060"/>
                </a:solidFill>
                <a:latin typeface="Arial" panose="020B0604020202020204" pitchFamily="34" charset="0"/>
                <a:cs typeface="Arial" panose="020B0604020202020204" pitchFamily="34" charset="0"/>
              </a:rPr>
              <a:t>Paso uno</a:t>
            </a:r>
          </a:p>
        </p:txBody>
      </p:sp>
      <p:sp>
        <p:nvSpPr>
          <p:cNvPr id="20" name="CuadroTexto 19">
            <a:extLst>
              <a:ext uri="{FF2B5EF4-FFF2-40B4-BE49-F238E27FC236}">
                <a16:creationId xmlns:a16="http://schemas.microsoft.com/office/drawing/2014/main" id="{E2524A7D-1992-1549-ACAE-06B0299F7E8F}"/>
              </a:ext>
            </a:extLst>
          </p:cNvPr>
          <p:cNvSpPr txBox="1"/>
          <p:nvPr/>
        </p:nvSpPr>
        <p:spPr>
          <a:xfrm>
            <a:off x="1289688" y="3136214"/>
            <a:ext cx="2586035" cy="25423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p:txBody>
      </p:sp>
      <p:sp>
        <p:nvSpPr>
          <p:cNvPr id="14" name="CuadroTexto 13">
            <a:extLst>
              <a:ext uri="{FF2B5EF4-FFF2-40B4-BE49-F238E27FC236}">
                <a16:creationId xmlns:a16="http://schemas.microsoft.com/office/drawing/2014/main" id="{B14AA51F-DE64-C64E-9F65-B6058A31A033}"/>
              </a:ext>
            </a:extLst>
          </p:cNvPr>
          <p:cNvSpPr txBox="1"/>
          <p:nvPr/>
        </p:nvSpPr>
        <p:spPr>
          <a:xfrm>
            <a:off x="4480560" y="2421206"/>
            <a:ext cx="3200400" cy="400110"/>
          </a:xfrm>
          <a:prstGeom prst="rect">
            <a:avLst/>
          </a:prstGeom>
          <a:noFill/>
        </p:spPr>
        <p:txBody>
          <a:bodyPr wrap="square" rtlCol="0">
            <a:spAutoFit/>
          </a:bodyPr>
          <a:lstStyle/>
          <a:p>
            <a:pPr algn="ctr"/>
            <a:r>
              <a:rPr lang="es-MX" sz="2000" b="1" dirty="0">
                <a:solidFill>
                  <a:srgbClr val="002060"/>
                </a:solidFill>
                <a:latin typeface="Arial" panose="020B0604020202020204" pitchFamily="34" charset="0"/>
                <a:cs typeface="Arial" panose="020B0604020202020204" pitchFamily="34" charset="0"/>
              </a:rPr>
              <a:t>Paso dos</a:t>
            </a:r>
          </a:p>
        </p:txBody>
      </p:sp>
      <p:sp>
        <p:nvSpPr>
          <p:cNvPr id="15" name="CuadroTexto 14">
            <a:extLst>
              <a:ext uri="{FF2B5EF4-FFF2-40B4-BE49-F238E27FC236}">
                <a16:creationId xmlns:a16="http://schemas.microsoft.com/office/drawing/2014/main" id="{0B4B3D3B-F1FD-E44F-B9C4-28496AF53939}"/>
              </a:ext>
            </a:extLst>
          </p:cNvPr>
          <p:cNvSpPr txBox="1"/>
          <p:nvPr/>
        </p:nvSpPr>
        <p:spPr>
          <a:xfrm>
            <a:off x="7970520" y="2421206"/>
            <a:ext cx="3215640" cy="400110"/>
          </a:xfrm>
          <a:prstGeom prst="rect">
            <a:avLst/>
          </a:prstGeom>
          <a:noFill/>
        </p:spPr>
        <p:txBody>
          <a:bodyPr wrap="square" rtlCol="0">
            <a:spAutoFit/>
          </a:bodyPr>
          <a:lstStyle/>
          <a:p>
            <a:pPr algn="ctr"/>
            <a:r>
              <a:rPr lang="es-MX" sz="2000" b="1" dirty="0">
                <a:solidFill>
                  <a:srgbClr val="002060"/>
                </a:solidFill>
                <a:latin typeface="Arial" panose="020B0604020202020204" pitchFamily="34" charset="0"/>
                <a:cs typeface="Arial" panose="020B0604020202020204" pitchFamily="34" charset="0"/>
              </a:rPr>
              <a:t>Paso tres</a:t>
            </a:r>
          </a:p>
        </p:txBody>
      </p:sp>
      <p:sp>
        <p:nvSpPr>
          <p:cNvPr id="22" name="CuadroTexto 21">
            <a:extLst>
              <a:ext uri="{FF2B5EF4-FFF2-40B4-BE49-F238E27FC236}">
                <a16:creationId xmlns:a16="http://schemas.microsoft.com/office/drawing/2014/main" id="{5FAB369C-F2DB-8544-968F-E9FA58E0CF71}"/>
              </a:ext>
            </a:extLst>
          </p:cNvPr>
          <p:cNvSpPr txBox="1"/>
          <p:nvPr/>
        </p:nvSpPr>
        <p:spPr>
          <a:xfrm>
            <a:off x="4804413" y="3136214"/>
            <a:ext cx="2586035" cy="25423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p:txBody>
      </p:sp>
      <p:sp>
        <p:nvSpPr>
          <p:cNvPr id="23" name="CuadroTexto 22">
            <a:extLst>
              <a:ext uri="{FF2B5EF4-FFF2-40B4-BE49-F238E27FC236}">
                <a16:creationId xmlns:a16="http://schemas.microsoft.com/office/drawing/2014/main" id="{41227E2E-D692-554A-BA2B-5B47276BDEF7}"/>
              </a:ext>
            </a:extLst>
          </p:cNvPr>
          <p:cNvSpPr txBox="1"/>
          <p:nvPr/>
        </p:nvSpPr>
        <p:spPr>
          <a:xfrm>
            <a:off x="8333426" y="3136214"/>
            <a:ext cx="2586035" cy="25423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p:txBody>
      </p:sp>
    </p:spTree>
    <p:extLst>
      <p:ext uri="{BB962C8B-B14F-4D97-AF65-F5344CB8AC3E}">
        <p14:creationId xmlns:p14="http://schemas.microsoft.com/office/powerpoint/2010/main" val="1230941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6442"/>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del diagrama de flujo / 3 pasos</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990600" y="2421206"/>
            <a:ext cx="3200400" cy="400110"/>
          </a:xfrm>
          <a:prstGeom prst="rect">
            <a:avLst/>
          </a:prstGeom>
          <a:noFill/>
        </p:spPr>
        <p:txBody>
          <a:bodyPr wrap="square" rtlCol="0">
            <a:spAutoFit/>
          </a:bodyPr>
          <a:lstStyle/>
          <a:p>
            <a:pPr algn="ctr"/>
            <a:r>
              <a:rPr lang="es-MX" sz="2000" b="1" dirty="0">
                <a:solidFill>
                  <a:srgbClr val="002060"/>
                </a:solidFill>
                <a:latin typeface="Arial" panose="020B0604020202020204" pitchFamily="34" charset="0"/>
                <a:cs typeface="Arial" panose="020B0604020202020204" pitchFamily="34" charset="0"/>
              </a:rPr>
              <a:t>Paso uno</a:t>
            </a:r>
          </a:p>
        </p:txBody>
      </p:sp>
      <p:sp>
        <p:nvSpPr>
          <p:cNvPr id="20" name="CuadroTexto 19">
            <a:extLst>
              <a:ext uri="{FF2B5EF4-FFF2-40B4-BE49-F238E27FC236}">
                <a16:creationId xmlns:a16="http://schemas.microsoft.com/office/drawing/2014/main" id="{E2524A7D-1992-1549-ACAE-06B0299F7E8F}"/>
              </a:ext>
            </a:extLst>
          </p:cNvPr>
          <p:cNvSpPr txBox="1"/>
          <p:nvPr/>
        </p:nvSpPr>
        <p:spPr>
          <a:xfrm>
            <a:off x="1289688" y="3136214"/>
            <a:ext cx="2586035" cy="25423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p:txBody>
      </p:sp>
      <p:sp>
        <p:nvSpPr>
          <p:cNvPr id="14" name="CuadroTexto 13">
            <a:extLst>
              <a:ext uri="{FF2B5EF4-FFF2-40B4-BE49-F238E27FC236}">
                <a16:creationId xmlns:a16="http://schemas.microsoft.com/office/drawing/2014/main" id="{B14AA51F-DE64-C64E-9F65-B6058A31A033}"/>
              </a:ext>
            </a:extLst>
          </p:cNvPr>
          <p:cNvSpPr txBox="1"/>
          <p:nvPr/>
        </p:nvSpPr>
        <p:spPr>
          <a:xfrm>
            <a:off x="4480560" y="2421206"/>
            <a:ext cx="3200400" cy="400110"/>
          </a:xfrm>
          <a:prstGeom prst="rect">
            <a:avLst/>
          </a:prstGeom>
          <a:noFill/>
        </p:spPr>
        <p:txBody>
          <a:bodyPr wrap="square" rtlCol="0">
            <a:spAutoFit/>
          </a:bodyPr>
          <a:lstStyle/>
          <a:p>
            <a:pPr algn="ctr"/>
            <a:r>
              <a:rPr lang="es-MX" sz="2000" b="1" dirty="0">
                <a:solidFill>
                  <a:srgbClr val="002060"/>
                </a:solidFill>
                <a:latin typeface="Arial" panose="020B0604020202020204" pitchFamily="34" charset="0"/>
                <a:cs typeface="Arial" panose="020B0604020202020204" pitchFamily="34" charset="0"/>
              </a:rPr>
              <a:t>Paso dos</a:t>
            </a:r>
          </a:p>
        </p:txBody>
      </p:sp>
      <p:sp>
        <p:nvSpPr>
          <p:cNvPr id="15" name="CuadroTexto 14">
            <a:extLst>
              <a:ext uri="{FF2B5EF4-FFF2-40B4-BE49-F238E27FC236}">
                <a16:creationId xmlns:a16="http://schemas.microsoft.com/office/drawing/2014/main" id="{0B4B3D3B-F1FD-E44F-B9C4-28496AF53939}"/>
              </a:ext>
            </a:extLst>
          </p:cNvPr>
          <p:cNvSpPr txBox="1"/>
          <p:nvPr/>
        </p:nvSpPr>
        <p:spPr>
          <a:xfrm>
            <a:off x="7970520" y="2421206"/>
            <a:ext cx="3215640" cy="400110"/>
          </a:xfrm>
          <a:prstGeom prst="rect">
            <a:avLst/>
          </a:prstGeom>
          <a:noFill/>
        </p:spPr>
        <p:txBody>
          <a:bodyPr wrap="square" rtlCol="0">
            <a:spAutoFit/>
          </a:bodyPr>
          <a:lstStyle/>
          <a:p>
            <a:pPr algn="ctr"/>
            <a:r>
              <a:rPr lang="es-MX" sz="2000" b="1" dirty="0">
                <a:solidFill>
                  <a:srgbClr val="002060"/>
                </a:solidFill>
                <a:latin typeface="Arial" panose="020B0604020202020204" pitchFamily="34" charset="0"/>
                <a:cs typeface="Arial" panose="020B0604020202020204" pitchFamily="34" charset="0"/>
              </a:rPr>
              <a:t>Paso tres</a:t>
            </a:r>
          </a:p>
        </p:txBody>
      </p:sp>
      <p:sp>
        <p:nvSpPr>
          <p:cNvPr id="22" name="CuadroTexto 21">
            <a:extLst>
              <a:ext uri="{FF2B5EF4-FFF2-40B4-BE49-F238E27FC236}">
                <a16:creationId xmlns:a16="http://schemas.microsoft.com/office/drawing/2014/main" id="{5FAB369C-F2DB-8544-968F-E9FA58E0CF71}"/>
              </a:ext>
            </a:extLst>
          </p:cNvPr>
          <p:cNvSpPr txBox="1"/>
          <p:nvPr/>
        </p:nvSpPr>
        <p:spPr>
          <a:xfrm>
            <a:off x="4804413" y="3136214"/>
            <a:ext cx="2586035" cy="25423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p:txBody>
      </p:sp>
      <p:sp>
        <p:nvSpPr>
          <p:cNvPr id="23" name="CuadroTexto 22">
            <a:extLst>
              <a:ext uri="{FF2B5EF4-FFF2-40B4-BE49-F238E27FC236}">
                <a16:creationId xmlns:a16="http://schemas.microsoft.com/office/drawing/2014/main" id="{41227E2E-D692-554A-BA2B-5B47276BDEF7}"/>
              </a:ext>
            </a:extLst>
          </p:cNvPr>
          <p:cNvSpPr txBox="1"/>
          <p:nvPr/>
        </p:nvSpPr>
        <p:spPr>
          <a:xfrm>
            <a:off x="8333426" y="3136214"/>
            <a:ext cx="2586035" cy="25423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a:p>
            <a:pPr marL="285750" indent="-285750">
              <a:lnSpc>
                <a:spcPct val="150000"/>
              </a:lnSpc>
              <a:buFont typeface="Arial" panose="020B0604020202020204" pitchFamily="34" charset="0"/>
              <a:buChar char="•"/>
            </a:pPr>
            <a:r>
              <a:rPr lang="es-MX" dirty="0"/>
              <a:t>Texto de ejemplo</a:t>
            </a:r>
          </a:p>
          <a:p>
            <a:pPr marL="285750" indent="-285750">
              <a:lnSpc>
                <a:spcPct val="150000"/>
              </a:lnSpc>
              <a:buFont typeface="Arial" panose="020B0604020202020204" pitchFamily="34" charset="0"/>
              <a:buChar char="•"/>
            </a:pPr>
            <a:r>
              <a:rPr lang="es-MX" dirty="0"/>
              <a:t>Sub pasos</a:t>
            </a:r>
          </a:p>
        </p:txBody>
      </p:sp>
    </p:spTree>
    <p:extLst>
      <p:ext uri="{BB962C8B-B14F-4D97-AF65-F5344CB8AC3E}">
        <p14:creationId xmlns:p14="http://schemas.microsoft.com/office/powerpoint/2010/main" val="741190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6442"/>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del diagrama de flujo / 4 pasos</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942976" y="2424153"/>
            <a:ext cx="2386012" cy="400110"/>
          </a:xfrm>
          <a:prstGeom prst="rect">
            <a:avLst/>
          </a:prstGeom>
          <a:noFill/>
        </p:spPr>
        <p:txBody>
          <a:bodyPr wrap="square" rtlCol="0">
            <a:spAutoFit/>
          </a:bodyPr>
          <a:lstStyle/>
          <a:p>
            <a:pPr algn="ctr"/>
            <a:r>
              <a:rPr lang="es-MX" sz="2000" b="1" dirty="0">
                <a:solidFill>
                  <a:srgbClr val="002060"/>
                </a:solidFill>
                <a:latin typeface="Arial" panose="020B0604020202020204" pitchFamily="34" charset="0"/>
                <a:cs typeface="Arial" panose="020B0604020202020204" pitchFamily="34" charset="0"/>
              </a:rPr>
              <a:t>Paso uno</a:t>
            </a:r>
          </a:p>
        </p:txBody>
      </p:sp>
      <p:sp>
        <p:nvSpPr>
          <p:cNvPr id="20" name="CuadroTexto 19">
            <a:extLst>
              <a:ext uri="{FF2B5EF4-FFF2-40B4-BE49-F238E27FC236}">
                <a16:creationId xmlns:a16="http://schemas.microsoft.com/office/drawing/2014/main" id="{E2524A7D-1992-1549-ACAE-06B0299F7E8F}"/>
              </a:ext>
            </a:extLst>
          </p:cNvPr>
          <p:cNvSpPr txBox="1"/>
          <p:nvPr/>
        </p:nvSpPr>
        <p:spPr>
          <a:xfrm>
            <a:off x="1049656" y="3197174"/>
            <a:ext cx="2128837" cy="25423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p:txBody>
      </p:sp>
      <p:sp>
        <p:nvSpPr>
          <p:cNvPr id="11" name="CuadroTexto 10">
            <a:extLst>
              <a:ext uri="{FF2B5EF4-FFF2-40B4-BE49-F238E27FC236}">
                <a16:creationId xmlns:a16="http://schemas.microsoft.com/office/drawing/2014/main" id="{B7B51652-C709-4B49-B38D-113723A453F9}"/>
              </a:ext>
            </a:extLst>
          </p:cNvPr>
          <p:cNvSpPr txBox="1"/>
          <p:nvPr/>
        </p:nvSpPr>
        <p:spPr>
          <a:xfrm>
            <a:off x="3708084" y="3197174"/>
            <a:ext cx="2128837" cy="25423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p:txBody>
      </p:sp>
      <p:sp>
        <p:nvSpPr>
          <p:cNvPr id="12" name="CuadroTexto 11">
            <a:extLst>
              <a:ext uri="{FF2B5EF4-FFF2-40B4-BE49-F238E27FC236}">
                <a16:creationId xmlns:a16="http://schemas.microsoft.com/office/drawing/2014/main" id="{15A824D7-C69F-4E41-B887-FC1D9D22DBA7}"/>
              </a:ext>
            </a:extLst>
          </p:cNvPr>
          <p:cNvSpPr txBox="1"/>
          <p:nvPr/>
        </p:nvSpPr>
        <p:spPr>
          <a:xfrm>
            <a:off x="6332225" y="3197174"/>
            <a:ext cx="2128837" cy="25423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p:txBody>
      </p:sp>
      <p:sp>
        <p:nvSpPr>
          <p:cNvPr id="13" name="CuadroTexto 12">
            <a:extLst>
              <a:ext uri="{FF2B5EF4-FFF2-40B4-BE49-F238E27FC236}">
                <a16:creationId xmlns:a16="http://schemas.microsoft.com/office/drawing/2014/main" id="{567BD5A7-085D-4840-98E9-79A6691EA816}"/>
              </a:ext>
            </a:extLst>
          </p:cNvPr>
          <p:cNvSpPr txBox="1"/>
          <p:nvPr/>
        </p:nvSpPr>
        <p:spPr>
          <a:xfrm>
            <a:off x="8956359" y="3197174"/>
            <a:ext cx="2128837" cy="25423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p:txBody>
      </p:sp>
      <p:sp>
        <p:nvSpPr>
          <p:cNvPr id="14" name="CuadroTexto 13">
            <a:extLst>
              <a:ext uri="{FF2B5EF4-FFF2-40B4-BE49-F238E27FC236}">
                <a16:creationId xmlns:a16="http://schemas.microsoft.com/office/drawing/2014/main" id="{B14AA51F-DE64-C64E-9F65-B6058A31A033}"/>
              </a:ext>
            </a:extLst>
          </p:cNvPr>
          <p:cNvSpPr txBox="1"/>
          <p:nvPr/>
        </p:nvSpPr>
        <p:spPr>
          <a:xfrm>
            <a:off x="3589021" y="2424153"/>
            <a:ext cx="2386012" cy="400110"/>
          </a:xfrm>
          <a:prstGeom prst="rect">
            <a:avLst/>
          </a:prstGeom>
          <a:noFill/>
        </p:spPr>
        <p:txBody>
          <a:bodyPr wrap="square" rtlCol="0">
            <a:spAutoFit/>
          </a:bodyPr>
          <a:lstStyle/>
          <a:p>
            <a:pPr algn="ctr"/>
            <a:r>
              <a:rPr lang="es-MX" sz="2000" b="1" dirty="0">
                <a:solidFill>
                  <a:srgbClr val="002060"/>
                </a:solidFill>
                <a:latin typeface="Arial" panose="020B0604020202020204" pitchFamily="34" charset="0"/>
                <a:cs typeface="Arial" panose="020B0604020202020204" pitchFamily="34" charset="0"/>
              </a:rPr>
              <a:t>Paso dos</a:t>
            </a:r>
          </a:p>
        </p:txBody>
      </p:sp>
      <p:sp>
        <p:nvSpPr>
          <p:cNvPr id="15" name="CuadroTexto 14">
            <a:extLst>
              <a:ext uri="{FF2B5EF4-FFF2-40B4-BE49-F238E27FC236}">
                <a16:creationId xmlns:a16="http://schemas.microsoft.com/office/drawing/2014/main" id="{0B4B3D3B-F1FD-E44F-B9C4-28496AF53939}"/>
              </a:ext>
            </a:extLst>
          </p:cNvPr>
          <p:cNvSpPr txBox="1"/>
          <p:nvPr/>
        </p:nvSpPr>
        <p:spPr>
          <a:xfrm>
            <a:off x="6238876" y="2424153"/>
            <a:ext cx="2386012" cy="400110"/>
          </a:xfrm>
          <a:prstGeom prst="rect">
            <a:avLst/>
          </a:prstGeom>
          <a:noFill/>
        </p:spPr>
        <p:txBody>
          <a:bodyPr wrap="square" rtlCol="0">
            <a:spAutoFit/>
          </a:bodyPr>
          <a:lstStyle/>
          <a:p>
            <a:pPr algn="ctr"/>
            <a:r>
              <a:rPr lang="es-MX" sz="2000" b="1" dirty="0">
                <a:solidFill>
                  <a:srgbClr val="002060"/>
                </a:solidFill>
                <a:latin typeface="Arial" panose="020B0604020202020204" pitchFamily="34" charset="0"/>
                <a:cs typeface="Arial" panose="020B0604020202020204" pitchFamily="34" charset="0"/>
              </a:rPr>
              <a:t>Paso tres</a:t>
            </a:r>
          </a:p>
        </p:txBody>
      </p:sp>
      <p:sp>
        <p:nvSpPr>
          <p:cNvPr id="16" name="CuadroTexto 15">
            <a:extLst>
              <a:ext uri="{FF2B5EF4-FFF2-40B4-BE49-F238E27FC236}">
                <a16:creationId xmlns:a16="http://schemas.microsoft.com/office/drawing/2014/main" id="{932C1B84-9071-2949-B3A4-406375BB0E4F}"/>
              </a:ext>
            </a:extLst>
          </p:cNvPr>
          <p:cNvSpPr txBox="1"/>
          <p:nvPr/>
        </p:nvSpPr>
        <p:spPr>
          <a:xfrm>
            <a:off x="8848726" y="2424153"/>
            <a:ext cx="2386012" cy="400110"/>
          </a:xfrm>
          <a:prstGeom prst="rect">
            <a:avLst/>
          </a:prstGeom>
          <a:noFill/>
        </p:spPr>
        <p:txBody>
          <a:bodyPr wrap="square" rtlCol="0">
            <a:spAutoFit/>
          </a:bodyPr>
          <a:lstStyle/>
          <a:p>
            <a:pPr algn="ctr"/>
            <a:r>
              <a:rPr lang="es-MX" sz="2000" b="1" dirty="0">
                <a:solidFill>
                  <a:srgbClr val="002060"/>
                </a:solidFill>
                <a:latin typeface="Arial" panose="020B0604020202020204" pitchFamily="34" charset="0"/>
                <a:cs typeface="Arial" panose="020B0604020202020204" pitchFamily="34" charset="0"/>
              </a:rPr>
              <a:t>Paso cuatro</a:t>
            </a:r>
          </a:p>
        </p:txBody>
      </p:sp>
    </p:spTree>
    <p:extLst>
      <p:ext uri="{BB962C8B-B14F-4D97-AF65-F5344CB8AC3E}">
        <p14:creationId xmlns:p14="http://schemas.microsoft.com/office/powerpoint/2010/main" val="2557553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656AA6B3-2E3B-5F4E-91EB-5856E8C3D018}"/>
              </a:ext>
            </a:extLst>
          </p:cNvPr>
          <p:cNvSpPr txBox="1"/>
          <p:nvPr/>
        </p:nvSpPr>
        <p:spPr>
          <a:xfrm>
            <a:off x="1200151" y="1457325"/>
            <a:ext cx="4857749" cy="4415376"/>
          </a:xfrm>
          <a:prstGeom prst="rect">
            <a:avLst/>
          </a:prstGeom>
          <a:noFill/>
        </p:spPr>
        <p:txBody>
          <a:bodyPr wrap="square" rtlCol="0">
            <a:spAutoFit/>
          </a:bodyPr>
          <a:lstStyle/>
          <a:p>
            <a:pPr>
              <a:lnSpc>
                <a:spcPct val="150000"/>
              </a:lnSpc>
            </a:pPr>
            <a:r>
              <a:rPr lang="es-MX" sz="2400" b="1" dirty="0">
                <a:solidFill>
                  <a:schemeClr val="accent1"/>
                </a:solidFill>
                <a:latin typeface="Arial" panose="020B0604020202020204" pitchFamily="34" charset="0"/>
                <a:cs typeface="Arial" panose="020B0604020202020204" pitchFamily="34" charset="0"/>
              </a:rPr>
              <a:t>1</a:t>
            </a:r>
            <a:r>
              <a:rPr lang="es-MX"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uno</a:t>
            </a:r>
          </a:p>
          <a:p>
            <a:pPr>
              <a:lnSpc>
                <a:spcPct val="150000"/>
              </a:lnSpc>
            </a:pPr>
            <a:r>
              <a:rPr lang="es-MX" sz="2400" b="1" dirty="0">
                <a:solidFill>
                  <a:schemeClr val="accent1"/>
                </a:solidFill>
                <a:latin typeface="Arial" panose="020B0604020202020204" pitchFamily="34" charset="0"/>
                <a:cs typeface="Arial" panose="020B0604020202020204" pitchFamily="34" charset="0"/>
              </a:rPr>
              <a:t>2</a:t>
            </a:r>
            <a:r>
              <a:rPr lang="es-MX"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dos</a:t>
            </a:r>
          </a:p>
          <a:p>
            <a:pPr>
              <a:lnSpc>
                <a:spcPct val="150000"/>
              </a:lnSpc>
            </a:pPr>
            <a:r>
              <a:rPr lang="es-MX" sz="2400" b="1" dirty="0">
                <a:solidFill>
                  <a:schemeClr val="accent1"/>
                </a:solidFill>
                <a:latin typeface="Arial" panose="020B0604020202020204" pitchFamily="34" charset="0"/>
                <a:cs typeface="Arial" panose="020B0604020202020204" pitchFamily="34" charset="0"/>
              </a:rPr>
              <a:t>3</a:t>
            </a:r>
            <a:r>
              <a:rPr lang="es-MX" sz="2400" b="1" dirty="0">
                <a:latin typeface="Arial" panose="020B0604020202020204" pitchFamily="34" charset="0"/>
                <a:cs typeface="Arial" panose="020B0604020202020204" pitchFamily="34" charset="0"/>
              </a:rPr>
              <a:t> </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tres</a:t>
            </a:r>
          </a:p>
          <a:p>
            <a:pPr>
              <a:lnSpc>
                <a:spcPct val="150000"/>
              </a:lnSpc>
            </a:pPr>
            <a:r>
              <a:rPr lang="es-MX" sz="2400" b="1" dirty="0">
                <a:solidFill>
                  <a:schemeClr val="accent1"/>
                </a:solidFill>
                <a:latin typeface="Arial" panose="020B0604020202020204" pitchFamily="34" charset="0"/>
                <a:cs typeface="Arial" panose="020B0604020202020204" pitchFamily="34" charset="0"/>
              </a:rPr>
              <a:t>4</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cuatro</a:t>
            </a:r>
          </a:p>
          <a:p>
            <a:pPr>
              <a:lnSpc>
                <a:spcPct val="150000"/>
              </a:lnSpc>
            </a:pPr>
            <a:r>
              <a:rPr lang="es-MX" sz="2400" b="1" dirty="0">
                <a:solidFill>
                  <a:schemeClr val="accent1"/>
                </a:solidFill>
                <a:latin typeface="Arial" panose="020B0604020202020204" pitchFamily="34" charset="0"/>
                <a:cs typeface="Arial" panose="020B0604020202020204" pitchFamily="34" charset="0"/>
              </a:rPr>
              <a:t>5</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cinco</a:t>
            </a:r>
          </a:p>
          <a:p>
            <a:pPr>
              <a:lnSpc>
                <a:spcPct val="150000"/>
              </a:lnSpc>
            </a:pPr>
            <a:r>
              <a:rPr lang="es-MX" sz="2400" b="1" dirty="0">
                <a:solidFill>
                  <a:schemeClr val="accent1"/>
                </a:solidFill>
                <a:latin typeface="Arial" panose="020B0604020202020204" pitchFamily="34" charset="0"/>
                <a:cs typeface="Arial" panose="020B0604020202020204" pitchFamily="34" charset="0"/>
              </a:rPr>
              <a:t>6</a:t>
            </a:r>
            <a:r>
              <a:rPr lang="es-MX" sz="2400" b="1" dirty="0">
                <a:latin typeface="Arial" panose="020B0604020202020204" pitchFamily="34" charset="0"/>
                <a:cs typeface="Arial" panose="020B0604020202020204" pitchFamily="34" charset="0"/>
              </a:rPr>
              <a:t> </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seis</a:t>
            </a:r>
          </a:p>
          <a:p>
            <a:pPr>
              <a:lnSpc>
                <a:spcPct val="150000"/>
              </a:lnSpc>
            </a:pPr>
            <a:r>
              <a:rPr lang="es-MX" sz="2400" b="1" dirty="0">
                <a:solidFill>
                  <a:schemeClr val="accent1"/>
                </a:solidFill>
                <a:latin typeface="Arial" panose="020B0604020202020204" pitchFamily="34" charset="0"/>
                <a:cs typeface="Arial" panose="020B0604020202020204" pitchFamily="34" charset="0"/>
              </a:rPr>
              <a:t>7</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siete</a:t>
            </a:r>
          </a:p>
          <a:p>
            <a:pPr>
              <a:lnSpc>
                <a:spcPct val="150000"/>
              </a:lnSpc>
            </a:pPr>
            <a:r>
              <a:rPr lang="es-MX" sz="2400" b="1" dirty="0">
                <a:solidFill>
                  <a:schemeClr val="accent1"/>
                </a:solidFill>
                <a:latin typeface="Arial" panose="020B0604020202020204" pitchFamily="34" charset="0"/>
                <a:cs typeface="Arial" panose="020B0604020202020204" pitchFamily="34" charset="0"/>
              </a:rPr>
              <a:t>8</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ocho</a:t>
            </a:r>
          </a:p>
        </p:txBody>
      </p:sp>
      <p:sp>
        <p:nvSpPr>
          <p:cNvPr id="4" name="CuadroTexto 3">
            <a:extLst>
              <a:ext uri="{FF2B5EF4-FFF2-40B4-BE49-F238E27FC236}">
                <a16:creationId xmlns:a16="http://schemas.microsoft.com/office/drawing/2014/main" id="{878CA8AA-4715-224A-9EAC-B0AA42B91072}"/>
              </a:ext>
            </a:extLst>
          </p:cNvPr>
          <p:cNvSpPr txBox="1"/>
          <p:nvPr/>
        </p:nvSpPr>
        <p:spPr>
          <a:xfrm>
            <a:off x="7072313" y="1457325"/>
            <a:ext cx="4857749" cy="4415376"/>
          </a:xfrm>
          <a:prstGeom prst="rect">
            <a:avLst/>
          </a:prstGeom>
          <a:noFill/>
        </p:spPr>
        <p:txBody>
          <a:bodyPr wrap="square" rtlCol="0">
            <a:spAutoFit/>
          </a:bodyPr>
          <a:lstStyle/>
          <a:p>
            <a:pPr>
              <a:lnSpc>
                <a:spcPct val="150000"/>
              </a:lnSpc>
            </a:pPr>
            <a:r>
              <a:rPr lang="es-MX" sz="2400" b="1" dirty="0">
                <a:solidFill>
                  <a:schemeClr val="accent1"/>
                </a:solidFill>
                <a:latin typeface="Arial" panose="020B0604020202020204" pitchFamily="34" charset="0"/>
                <a:cs typeface="Arial" panose="020B0604020202020204" pitchFamily="34" charset="0"/>
              </a:rPr>
              <a:t>9</a:t>
            </a:r>
            <a:r>
              <a:rPr lang="es-MX"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nueve</a:t>
            </a:r>
          </a:p>
          <a:p>
            <a:pPr>
              <a:lnSpc>
                <a:spcPct val="150000"/>
              </a:lnSpc>
            </a:pPr>
            <a:r>
              <a:rPr lang="es-MX" sz="2400" b="1" dirty="0">
                <a:solidFill>
                  <a:schemeClr val="accent1"/>
                </a:solidFill>
                <a:latin typeface="Arial" panose="020B0604020202020204" pitchFamily="34" charset="0"/>
                <a:cs typeface="Arial" panose="020B0604020202020204" pitchFamily="34" charset="0"/>
              </a:rPr>
              <a:t>10</a:t>
            </a:r>
            <a:r>
              <a:rPr lang="es-MX"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diez</a:t>
            </a:r>
          </a:p>
          <a:p>
            <a:pPr>
              <a:lnSpc>
                <a:spcPct val="150000"/>
              </a:lnSpc>
            </a:pPr>
            <a:r>
              <a:rPr lang="es-MX" sz="2400" b="1" dirty="0">
                <a:solidFill>
                  <a:schemeClr val="accent1"/>
                </a:solidFill>
                <a:latin typeface="Arial" panose="020B0604020202020204" pitchFamily="34" charset="0"/>
                <a:cs typeface="Arial" panose="020B0604020202020204" pitchFamily="34" charset="0"/>
              </a:rPr>
              <a:t>11</a:t>
            </a:r>
            <a:r>
              <a:rPr lang="es-MX" sz="2400" b="1" dirty="0">
                <a:latin typeface="Arial" panose="020B0604020202020204" pitchFamily="34" charset="0"/>
                <a:cs typeface="Arial" panose="020B0604020202020204" pitchFamily="34" charset="0"/>
              </a:rPr>
              <a:t> </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once</a:t>
            </a:r>
          </a:p>
          <a:p>
            <a:pPr>
              <a:lnSpc>
                <a:spcPct val="150000"/>
              </a:lnSpc>
            </a:pPr>
            <a:r>
              <a:rPr lang="es-MX" sz="2400" b="1" dirty="0">
                <a:solidFill>
                  <a:schemeClr val="accent1"/>
                </a:solidFill>
                <a:latin typeface="Arial" panose="020B0604020202020204" pitchFamily="34" charset="0"/>
                <a:cs typeface="Arial" panose="020B0604020202020204" pitchFamily="34" charset="0"/>
              </a:rPr>
              <a:t>12</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doce</a:t>
            </a:r>
          </a:p>
          <a:p>
            <a:pPr>
              <a:lnSpc>
                <a:spcPct val="150000"/>
              </a:lnSpc>
            </a:pPr>
            <a:r>
              <a:rPr lang="es-MX" sz="2400" b="1" dirty="0">
                <a:solidFill>
                  <a:schemeClr val="accent1"/>
                </a:solidFill>
                <a:latin typeface="Arial" panose="020B0604020202020204" pitchFamily="34" charset="0"/>
                <a:cs typeface="Arial" panose="020B0604020202020204" pitchFamily="34" charset="0"/>
              </a:rPr>
              <a:t>13</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trece</a:t>
            </a:r>
          </a:p>
          <a:p>
            <a:pPr>
              <a:lnSpc>
                <a:spcPct val="150000"/>
              </a:lnSpc>
            </a:pPr>
            <a:r>
              <a:rPr lang="es-MX" sz="2400" b="1" dirty="0">
                <a:solidFill>
                  <a:schemeClr val="accent1"/>
                </a:solidFill>
                <a:latin typeface="Arial" panose="020B0604020202020204" pitchFamily="34" charset="0"/>
                <a:cs typeface="Arial" panose="020B0604020202020204" pitchFamily="34" charset="0"/>
              </a:rPr>
              <a:t>14</a:t>
            </a:r>
            <a:r>
              <a:rPr lang="es-MX" sz="2400" b="1" dirty="0">
                <a:latin typeface="Arial" panose="020B0604020202020204" pitchFamily="34" charset="0"/>
                <a:cs typeface="Arial" panose="020B0604020202020204" pitchFamily="34" charset="0"/>
              </a:rPr>
              <a:t> </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catorce</a:t>
            </a:r>
          </a:p>
          <a:p>
            <a:pPr>
              <a:lnSpc>
                <a:spcPct val="150000"/>
              </a:lnSpc>
            </a:pPr>
            <a:r>
              <a:rPr lang="es-MX" sz="2400" b="1" dirty="0">
                <a:solidFill>
                  <a:schemeClr val="accent1"/>
                </a:solidFill>
                <a:latin typeface="Arial" panose="020B0604020202020204" pitchFamily="34" charset="0"/>
                <a:cs typeface="Arial" panose="020B0604020202020204" pitchFamily="34" charset="0"/>
              </a:rPr>
              <a:t>15</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quince</a:t>
            </a:r>
          </a:p>
          <a:p>
            <a:pPr>
              <a:lnSpc>
                <a:spcPct val="150000"/>
              </a:lnSpc>
            </a:pPr>
            <a:r>
              <a:rPr lang="es-MX" sz="2400" b="1" dirty="0">
                <a:solidFill>
                  <a:schemeClr val="accent1"/>
                </a:solidFill>
                <a:latin typeface="Arial" panose="020B0604020202020204" pitchFamily="34" charset="0"/>
                <a:cs typeface="Arial" panose="020B0604020202020204" pitchFamily="34" charset="0"/>
              </a:rPr>
              <a:t>16</a:t>
            </a:r>
            <a:r>
              <a:rPr lang="es-MX" sz="2200" b="1" dirty="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Tema número dieciseis</a:t>
            </a:r>
          </a:p>
        </p:txBody>
      </p:sp>
      <p:sp>
        <p:nvSpPr>
          <p:cNvPr id="6" name="CuadroTexto 5">
            <a:extLst>
              <a:ext uri="{FF2B5EF4-FFF2-40B4-BE49-F238E27FC236}">
                <a16:creationId xmlns:a16="http://schemas.microsoft.com/office/drawing/2014/main" id="{DC6190AF-D0B0-D144-A6CD-FFB4986058CC}"/>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Índice largo</a:t>
            </a:r>
          </a:p>
        </p:txBody>
      </p:sp>
    </p:spTree>
    <p:extLst>
      <p:ext uri="{BB962C8B-B14F-4D97-AF65-F5344CB8AC3E}">
        <p14:creationId xmlns:p14="http://schemas.microsoft.com/office/powerpoint/2010/main" val="2022348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6442"/>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del diagrama de flujo / 4 pasos</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942976" y="2424153"/>
            <a:ext cx="2386012" cy="400110"/>
          </a:xfrm>
          <a:prstGeom prst="rect">
            <a:avLst/>
          </a:prstGeom>
          <a:noFill/>
        </p:spPr>
        <p:txBody>
          <a:bodyPr wrap="square" rtlCol="0">
            <a:spAutoFit/>
          </a:bodyPr>
          <a:lstStyle/>
          <a:p>
            <a:pPr algn="ctr"/>
            <a:r>
              <a:rPr lang="es-MX" sz="2000" b="1" dirty="0">
                <a:solidFill>
                  <a:srgbClr val="002060"/>
                </a:solidFill>
                <a:latin typeface="Arial" panose="020B0604020202020204" pitchFamily="34" charset="0"/>
                <a:cs typeface="Arial" panose="020B0604020202020204" pitchFamily="34" charset="0"/>
              </a:rPr>
              <a:t>Paso uno</a:t>
            </a:r>
          </a:p>
        </p:txBody>
      </p:sp>
      <p:sp>
        <p:nvSpPr>
          <p:cNvPr id="20" name="CuadroTexto 19">
            <a:extLst>
              <a:ext uri="{FF2B5EF4-FFF2-40B4-BE49-F238E27FC236}">
                <a16:creationId xmlns:a16="http://schemas.microsoft.com/office/drawing/2014/main" id="{E2524A7D-1992-1549-ACAE-06B0299F7E8F}"/>
              </a:ext>
            </a:extLst>
          </p:cNvPr>
          <p:cNvSpPr txBox="1"/>
          <p:nvPr/>
        </p:nvSpPr>
        <p:spPr>
          <a:xfrm>
            <a:off x="1049656" y="3197174"/>
            <a:ext cx="2128837" cy="25423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p:txBody>
      </p:sp>
      <p:sp>
        <p:nvSpPr>
          <p:cNvPr id="11" name="CuadroTexto 10">
            <a:extLst>
              <a:ext uri="{FF2B5EF4-FFF2-40B4-BE49-F238E27FC236}">
                <a16:creationId xmlns:a16="http://schemas.microsoft.com/office/drawing/2014/main" id="{B7B51652-C709-4B49-B38D-113723A453F9}"/>
              </a:ext>
            </a:extLst>
          </p:cNvPr>
          <p:cNvSpPr txBox="1"/>
          <p:nvPr/>
        </p:nvSpPr>
        <p:spPr>
          <a:xfrm>
            <a:off x="3708084" y="3197174"/>
            <a:ext cx="2128837" cy="25423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p:txBody>
      </p:sp>
      <p:sp>
        <p:nvSpPr>
          <p:cNvPr id="12" name="CuadroTexto 11">
            <a:extLst>
              <a:ext uri="{FF2B5EF4-FFF2-40B4-BE49-F238E27FC236}">
                <a16:creationId xmlns:a16="http://schemas.microsoft.com/office/drawing/2014/main" id="{15A824D7-C69F-4E41-B887-FC1D9D22DBA7}"/>
              </a:ext>
            </a:extLst>
          </p:cNvPr>
          <p:cNvSpPr txBox="1"/>
          <p:nvPr/>
        </p:nvSpPr>
        <p:spPr>
          <a:xfrm>
            <a:off x="6332225" y="3197174"/>
            <a:ext cx="2128837" cy="25423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p:txBody>
      </p:sp>
      <p:sp>
        <p:nvSpPr>
          <p:cNvPr id="13" name="CuadroTexto 12">
            <a:extLst>
              <a:ext uri="{FF2B5EF4-FFF2-40B4-BE49-F238E27FC236}">
                <a16:creationId xmlns:a16="http://schemas.microsoft.com/office/drawing/2014/main" id="{567BD5A7-085D-4840-98E9-79A6691EA816}"/>
              </a:ext>
            </a:extLst>
          </p:cNvPr>
          <p:cNvSpPr txBox="1"/>
          <p:nvPr/>
        </p:nvSpPr>
        <p:spPr>
          <a:xfrm>
            <a:off x="8956359" y="3197174"/>
            <a:ext cx="2128837" cy="25423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a:p>
            <a:pPr marL="285750" indent="-285750">
              <a:lnSpc>
                <a:spcPct val="150000"/>
              </a:lnSpc>
              <a:buFont typeface="Arial" panose="020B0604020202020204" pitchFamily="34" charset="0"/>
              <a:buChar char="•"/>
            </a:pPr>
            <a:r>
              <a:rPr lang="es-MX" dirty="0">
                <a:solidFill>
                  <a:srgbClr val="002060"/>
                </a:solidFill>
              </a:rPr>
              <a:t>Texto de ejemplo</a:t>
            </a:r>
          </a:p>
          <a:p>
            <a:pPr marL="285750" indent="-285750">
              <a:lnSpc>
                <a:spcPct val="150000"/>
              </a:lnSpc>
              <a:buFont typeface="Arial" panose="020B0604020202020204" pitchFamily="34" charset="0"/>
              <a:buChar char="•"/>
            </a:pPr>
            <a:r>
              <a:rPr lang="es-MX" dirty="0">
                <a:solidFill>
                  <a:srgbClr val="002060"/>
                </a:solidFill>
              </a:rPr>
              <a:t>Sub pasos</a:t>
            </a:r>
          </a:p>
        </p:txBody>
      </p:sp>
      <p:sp>
        <p:nvSpPr>
          <p:cNvPr id="14" name="CuadroTexto 13">
            <a:extLst>
              <a:ext uri="{FF2B5EF4-FFF2-40B4-BE49-F238E27FC236}">
                <a16:creationId xmlns:a16="http://schemas.microsoft.com/office/drawing/2014/main" id="{B14AA51F-DE64-C64E-9F65-B6058A31A033}"/>
              </a:ext>
            </a:extLst>
          </p:cNvPr>
          <p:cNvSpPr txBox="1"/>
          <p:nvPr/>
        </p:nvSpPr>
        <p:spPr>
          <a:xfrm>
            <a:off x="3589021" y="2424153"/>
            <a:ext cx="2386012" cy="400110"/>
          </a:xfrm>
          <a:prstGeom prst="rect">
            <a:avLst/>
          </a:prstGeom>
          <a:noFill/>
        </p:spPr>
        <p:txBody>
          <a:bodyPr wrap="square" rtlCol="0">
            <a:spAutoFit/>
          </a:bodyPr>
          <a:lstStyle/>
          <a:p>
            <a:pPr algn="ctr"/>
            <a:r>
              <a:rPr lang="es-MX" sz="2000" b="1" dirty="0">
                <a:solidFill>
                  <a:srgbClr val="002060"/>
                </a:solidFill>
                <a:latin typeface="Arial" panose="020B0604020202020204" pitchFamily="34" charset="0"/>
                <a:cs typeface="Arial" panose="020B0604020202020204" pitchFamily="34" charset="0"/>
              </a:rPr>
              <a:t>Paso dos</a:t>
            </a:r>
          </a:p>
        </p:txBody>
      </p:sp>
      <p:sp>
        <p:nvSpPr>
          <p:cNvPr id="15" name="CuadroTexto 14">
            <a:extLst>
              <a:ext uri="{FF2B5EF4-FFF2-40B4-BE49-F238E27FC236}">
                <a16:creationId xmlns:a16="http://schemas.microsoft.com/office/drawing/2014/main" id="{0B4B3D3B-F1FD-E44F-B9C4-28496AF53939}"/>
              </a:ext>
            </a:extLst>
          </p:cNvPr>
          <p:cNvSpPr txBox="1"/>
          <p:nvPr/>
        </p:nvSpPr>
        <p:spPr>
          <a:xfrm>
            <a:off x="6238876" y="2424153"/>
            <a:ext cx="2386012" cy="400110"/>
          </a:xfrm>
          <a:prstGeom prst="rect">
            <a:avLst/>
          </a:prstGeom>
          <a:noFill/>
        </p:spPr>
        <p:txBody>
          <a:bodyPr wrap="square" rtlCol="0">
            <a:spAutoFit/>
          </a:bodyPr>
          <a:lstStyle/>
          <a:p>
            <a:pPr algn="ctr"/>
            <a:r>
              <a:rPr lang="es-MX" sz="2000" b="1" dirty="0">
                <a:solidFill>
                  <a:srgbClr val="002060"/>
                </a:solidFill>
                <a:latin typeface="Arial" panose="020B0604020202020204" pitchFamily="34" charset="0"/>
                <a:cs typeface="Arial" panose="020B0604020202020204" pitchFamily="34" charset="0"/>
              </a:rPr>
              <a:t>Paso tres</a:t>
            </a:r>
          </a:p>
        </p:txBody>
      </p:sp>
      <p:sp>
        <p:nvSpPr>
          <p:cNvPr id="16" name="CuadroTexto 15">
            <a:extLst>
              <a:ext uri="{FF2B5EF4-FFF2-40B4-BE49-F238E27FC236}">
                <a16:creationId xmlns:a16="http://schemas.microsoft.com/office/drawing/2014/main" id="{932C1B84-9071-2949-B3A4-406375BB0E4F}"/>
              </a:ext>
            </a:extLst>
          </p:cNvPr>
          <p:cNvSpPr txBox="1"/>
          <p:nvPr/>
        </p:nvSpPr>
        <p:spPr>
          <a:xfrm>
            <a:off x="8848726" y="2424153"/>
            <a:ext cx="2386012" cy="400110"/>
          </a:xfrm>
          <a:prstGeom prst="rect">
            <a:avLst/>
          </a:prstGeom>
          <a:noFill/>
        </p:spPr>
        <p:txBody>
          <a:bodyPr wrap="square" rtlCol="0">
            <a:spAutoFit/>
          </a:bodyPr>
          <a:lstStyle/>
          <a:p>
            <a:pPr algn="ctr"/>
            <a:r>
              <a:rPr lang="es-MX" sz="2000" b="1" dirty="0">
                <a:solidFill>
                  <a:srgbClr val="002060"/>
                </a:solidFill>
                <a:latin typeface="Arial" panose="020B0604020202020204" pitchFamily="34" charset="0"/>
                <a:cs typeface="Arial" panose="020B0604020202020204" pitchFamily="34" charset="0"/>
              </a:rPr>
              <a:t>Paso cuatro</a:t>
            </a:r>
          </a:p>
        </p:txBody>
      </p:sp>
    </p:spTree>
    <p:extLst>
      <p:ext uri="{BB962C8B-B14F-4D97-AF65-F5344CB8AC3E}">
        <p14:creationId xmlns:p14="http://schemas.microsoft.com/office/powerpoint/2010/main" val="849463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6442"/>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del diagrama de flujo / 5 pasos</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472440" y="2409774"/>
            <a:ext cx="2113600" cy="369332"/>
          </a:xfrm>
          <a:prstGeom prst="rect">
            <a:avLst/>
          </a:prstGeom>
          <a:noFill/>
        </p:spPr>
        <p:txBody>
          <a:bodyPr wrap="square" rtlCol="0">
            <a:spAutoFit/>
          </a:bodyPr>
          <a:lstStyle/>
          <a:p>
            <a:pPr algn="ctr"/>
            <a:r>
              <a:rPr lang="es-MX" b="1" dirty="0">
                <a:solidFill>
                  <a:srgbClr val="002060"/>
                </a:solidFill>
                <a:latin typeface="Arial" panose="020B0604020202020204" pitchFamily="34" charset="0"/>
                <a:cs typeface="Arial" panose="020B0604020202020204" pitchFamily="34" charset="0"/>
              </a:rPr>
              <a:t>Paso uno</a:t>
            </a:r>
          </a:p>
        </p:txBody>
      </p:sp>
      <p:sp>
        <p:nvSpPr>
          <p:cNvPr id="20" name="CuadroTexto 19">
            <a:extLst>
              <a:ext uri="{FF2B5EF4-FFF2-40B4-BE49-F238E27FC236}">
                <a16:creationId xmlns:a16="http://schemas.microsoft.com/office/drawing/2014/main" id="{E2524A7D-1992-1549-ACAE-06B0299F7E8F}"/>
              </a:ext>
            </a:extLst>
          </p:cNvPr>
          <p:cNvSpPr txBox="1"/>
          <p:nvPr/>
        </p:nvSpPr>
        <p:spPr>
          <a:xfrm>
            <a:off x="482920" y="3254324"/>
            <a:ext cx="2085974" cy="240630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p:txBody>
      </p:sp>
      <p:sp>
        <p:nvSpPr>
          <p:cNvPr id="14" name="CuadroTexto 13">
            <a:extLst>
              <a:ext uri="{FF2B5EF4-FFF2-40B4-BE49-F238E27FC236}">
                <a16:creationId xmlns:a16="http://schemas.microsoft.com/office/drawing/2014/main" id="{B14AA51F-DE64-C64E-9F65-B6058A31A033}"/>
              </a:ext>
            </a:extLst>
          </p:cNvPr>
          <p:cNvSpPr txBox="1"/>
          <p:nvPr/>
        </p:nvSpPr>
        <p:spPr>
          <a:xfrm>
            <a:off x="2773680" y="2409774"/>
            <a:ext cx="2041207" cy="369332"/>
          </a:xfrm>
          <a:prstGeom prst="rect">
            <a:avLst/>
          </a:prstGeom>
          <a:noFill/>
        </p:spPr>
        <p:txBody>
          <a:bodyPr wrap="square" rtlCol="0">
            <a:spAutoFit/>
          </a:bodyPr>
          <a:lstStyle/>
          <a:p>
            <a:pPr algn="ctr"/>
            <a:r>
              <a:rPr lang="es-MX" b="1" dirty="0">
                <a:solidFill>
                  <a:srgbClr val="002060"/>
                </a:solidFill>
                <a:latin typeface="Arial" panose="020B0604020202020204" pitchFamily="34" charset="0"/>
                <a:cs typeface="Arial" panose="020B0604020202020204" pitchFamily="34" charset="0"/>
              </a:rPr>
              <a:t>Paso dos</a:t>
            </a:r>
          </a:p>
        </p:txBody>
      </p:sp>
      <p:sp>
        <p:nvSpPr>
          <p:cNvPr id="15" name="CuadroTexto 14">
            <a:extLst>
              <a:ext uri="{FF2B5EF4-FFF2-40B4-BE49-F238E27FC236}">
                <a16:creationId xmlns:a16="http://schemas.microsoft.com/office/drawing/2014/main" id="{0B4B3D3B-F1FD-E44F-B9C4-28496AF53939}"/>
              </a:ext>
            </a:extLst>
          </p:cNvPr>
          <p:cNvSpPr txBox="1"/>
          <p:nvPr/>
        </p:nvSpPr>
        <p:spPr>
          <a:xfrm>
            <a:off x="5002527" y="2409774"/>
            <a:ext cx="2084076" cy="369332"/>
          </a:xfrm>
          <a:prstGeom prst="rect">
            <a:avLst/>
          </a:prstGeom>
          <a:noFill/>
        </p:spPr>
        <p:txBody>
          <a:bodyPr wrap="square" rtlCol="0">
            <a:spAutoFit/>
          </a:bodyPr>
          <a:lstStyle/>
          <a:p>
            <a:pPr algn="ctr"/>
            <a:r>
              <a:rPr lang="es-MX" b="1" dirty="0">
                <a:solidFill>
                  <a:srgbClr val="002060"/>
                </a:solidFill>
                <a:latin typeface="Arial" panose="020B0604020202020204" pitchFamily="34" charset="0"/>
                <a:cs typeface="Arial" panose="020B0604020202020204" pitchFamily="34" charset="0"/>
              </a:rPr>
              <a:t>Paso tres</a:t>
            </a:r>
          </a:p>
        </p:txBody>
      </p:sp>
      <p:sp>
        <p:nvSpPr>
          <p:cNvPr id="16" name="CuadroTexto 15">
            <a:extLst>
              <a:ext uri="{FF2B5EF4-FFF2-40B4-BE49-F238E27FC236}">
                <a16:creationId xmlns:a16="http://schemas.microsoft.com/office/drawing/2014/main" id="{932C1B84-9071-2949-B3A4-406375BB0E4F}"/>
              </a:ext>
            </a:extLst>
          </p:cNvPr>
          <p:cNvSpPr txBox="1"/>
          <p:nvPr/>
        </p:nvSpPr>
        <p:spPr>
          <a:xfrm>
            <a:off x="7286628" y="2409774"/>
            <a:ext cx="2085974" cy="369332"/>
          </a:xfrm>
          <a:prstGeom prst="rect">
            <a:avLst/>
          </a:prstGeom>
          <a:noFill/>
        </p:spPr>
        <p:txBody>
          <a:bodyPr wrap="square" rtlCol="0">
            <a:spAutoFit/>
          </a:bodyPr>
          <a:lstStyle/>
          <a:p>
            <a:pPr algn="ctr"/>
            <a:r>
              <a:rPr lang="es-MX" b="1" dirty="0">
                <a:solidFill>
                  <a:srgbClr val="002060"/>
                </a:solidFill>
                <a:latin typeface="Arial" panose="020B0604020202020204" pitchFamily="34" charset="0"/>
                <a:cs typeface="Arial" panose="020B0604020202020204" pitchFamily="34" charset="0"/>
              </a:rPr>
              <a:t>Paso cuatro</a:t>
            </a:r>
          </a:p>
        </p:txBody>
      </p:sp>
      <p:sp>
        <p:nvSpPr>
          <p:cNvPr id="17" name="CuadroTexto 16">
            <a:extLst>
              <a:ext uri="{FF2B5EF4-FFF2-40B4-BE49-F238E27FC236}">
                <a16:creationId xmlns:a16="http://schemas.microsoft.com/office/drawing/2014/main" id="{D6A15B2D-61D7-1048-8108-A6FA1E2F549B}"/>
              </a:ext>
            </a:extLst>
          </p:cNvPr>
          <p:cNvSpPr txBox="1"/>
          <p:nvPr/>
        </p:nvSpPr>
        <p:spPr>
          <a:xfrm>
            <a:off x="2753680" y="3254324"/>
            <a:ext cx="2085974" cy="240630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p:txBody>
      </p:sp>
      <p:sp>
        <p:nvSpPr>
          <p:cNvPr id="18" name="CuadroTexto 17">
            <a:extLst>
              <a:ext uri="{FF2B5EF4-FFF2-40B4-BE49-F238E27FC236}">
                <a16:creationId xmlns:a16="http://schemas.microsoft.com/office/drawing/2014/main" id="{BDCFA5E3-0418-754B-B2E5-606B0C24DA26}"/>
              </a:ext>
            </a:extLst>
          </p:cNvPr>
          <p:cNvSpPr txBox="1"/>
          <p:nvPr/>
        </p:nvSpPr>
        <p:spPr>
          <a:xfrm>
            <a:off x="5033965" y="3254324"/>
            <a:ext cx="2085974" cy="240630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p:txBody>
      </p:sp>
      <p:sp>
        <p:nvSpPr>
          <p:cNvPr id="19" name="CuadroTexto 18">
            <a:extLst>
              <a:ext uri="{FF2B5EF4-FFF2-40B4-BE49-F238E27FC236}">
                <a16:creationId xmlns:a16="http://schemas.microsoft.com/office/drawing/2014/main" id="{49F4F05C-D275-164C-9B67-95D4BAAB569A}"/>
              </a:ext>
            </a:extLst>
          </p:cNvPr>
          <p:cNvSpPr txBox="1"/>
          <p:nvPr/>
        </p:nvSpPr>
        <p:spPr>
          <a:xfrm>
            <a:off x="7317108" y="3254324"/>
            <a:ext cx="2085974" cy="240630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p:txBody>
      </p:sp>
      <p:sp>
        <p:nvSpPr>
          <p:cNvPr id="21" name="CuadroTexto 20">
            <a:extLst>
              <a:ext uri="{FF2B5EF4-FFF2-40B4-BE49-F238E27FC236}">
                <a16:creationId xmlns:a16="http://schemas.microsoft.com/office/drawing/2014/main" id="{7953DEE8-6044-FE4D-8E0D-3ED00A78FBAD}"/>
              </a:ext>
            </a:extLst>
          </p:cNvPr>
          <p:cNvSpPr txBox="1"/>
          <p:nvPr/>
        </p:nvSpPr>
        <p:spPr>
          <a:xfrm>
            <a:off x="9629778" y="3254324"/>
            <a:ext cx="2085974" cy="240630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p:txBody>
      </p:sp>
      <p:sp>
        <p:nvSpPr>
          <p:cNvPr id="22" name="CuadroTexto 21">
            <a:extLst>
              <a:ext uri="{FF2B5EF4-FFF2-40B4-BE49-F238E27FC236}">
                <a16:creationId xmlns:a16="http://schemas.microsoft.com/office/drawing/2014/main" id="{F01A406D-7F8E-9F41-99EE-7B2D49EC6F1F}"/>
              </a:ext>
            </a:extLst>
          </p:cNvPr>
          <p:cNvSpPr txBox="1"/>
          <p:nvPr/>
        </p:nvSpPr>
        <p:spPr>
          <a:xfrm>
            <a:off x="9572627" y="2409774"/>
            <a:ext cx="2143125" cy="369332"/>
          </a:xfrm>
          <a:prstGeom prst="rect">
            <a:avLst/>
          </a:prstGeom>
          <a:noFill/>
        </p:spPr>
        <p:txBody>
          <a:bodyPr wrap="square" rtlCol="0">
            <a:spAutoFit/>
          </a:bodyPr>
          <a:lstStyle/>
          <a:p>
            <a:pPr algn="ctr"/>
            <a:r>
              <a:rPr lang="es-MX" b="1" dirty="0">
                <a:solidFill>
                  <a:srgbClr val="002060"/>
                </a:solidFill>
                <a:latin typeface="Arial" panose="020B0604020202020204" pitchFamily="34" charset="0"/>
                <a:cs typeface="Arial" panose="020B0604020202020204" pitchFamily="34" charset="0"/>
              </a:rPr>
              <a:t>Paso cinco</a:t>
            </a:r>
          </a:p>
        </p:txBody>
      </p:sp>
    </p:spTree>
    <p:extLst>
      <p:ext uri="{BB962C8B-B14F-4D97-AF65-F5344CB8AC3E}">
        <p14:creationId xmlns:p14="http://schemas.microsoft.com/office/powerpoint/2010/main" val="3029537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6442"/>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del diagrama de flujo / 5 pasos</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472440" y="2409774"/>
            <a:ext cx="2113600" cy="369332"/>
          </a:xfrm>
          <a:prstGeom prst="rect">
            <a:avLst/>
          </a:prstGeom>
          <a:noFill/>
        </p:spPr>
        <p:txBody>
          <a:bodyPr wrap="square" rtlCol="0">
            <a:spAutoFit/>
          </a:bodyPr>
          <a:lstStyle/>
          <a:p>
            <a:pPr algn="ctr"/>
            <a:r>
              <a:rPr lang="es-MX" b="1" dirty="0">
                <a:solidFill>
                  <a:srgbClr val="002060"/>
                </a:solidFill>
                <a:latin typeface="Arial" panose="020B0604020202020204" pitchFamily="34" charset="0"/>
                <a:cs typeface="Arial" panose="020B0604020202020204" pitchFamily="34" charset="0"/>
              </a:rPr>
              <a:t>Paso uno</a:t>
            </a:r>
          </a:p>
        </p:txBody>
      </p:sp>
      <p:sp>
        <p:nvSpPr>
          <p:cNvPr id="20" name="CuadroTexto 19">
            <a:extLst>
              <a:ext uri="{FF2B5EF4-FFF2-40B4-BE49-F238E27FC236}">
                <a16:creationId xmlns:a16="http://schemas.microsoft.com/office/drawing/2014/main" id="{E2524A7D-1992-1549-ACAE-06B0299F7E8F}"/>
              </a:ext>
            </a:extLst>
          </p:cNvPr>
          <p:cNvSpPr txBox="1"/>
          <p:nvPr/>
        </p:nvSpPr>
        <p:spPr>
          <a:xfrm>
            <a:off x="482920" y="3254324"/>
            <a:ext cx="2085974" cy="240630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p:txBody>
      </p:sp>
      <p:sp>
        <p:nvSpPr>
          <p:cNvPr id="14" name="CuadroTexto 13">
            <a:extLst>
              <a:ext uri="{FF2B5EF4-FFF2-40B4-BE49-F238E27FC236}">
                <a16:creationId xmlns:a16="http://schemas.microsoft.com/office/drawing/2014/main" id="{B14AA51F-DE64-C64E-9F65-B6058A31A033}"/>
              </a:ext>
            </a:extLst>
          </p:cNvPr>
          <p:cNvSpPr txBox="1"/>
          <p:nvPr/>
        </p:nvSpPr>
        <p:spPr>
          <a:xfrm>
            <a:off x="2773680" y="2409774"/>
            <a:ext cx="2041207" cy="369332"/>
          </a:xfrm>
          <a:prstGeom prst="rect">
            <a:avLst/>
          </a:prstGeom>
          <a:noFill/>
        </p:spPr>
        <p:txBody>
          <a:bodyPr wrap="square" rtlCol="0">
            <a:spAutoFit/>
          </a:bodyPr>
          <a:lstStyle/>
          <a:p>
            <a:pPr algn="ctr"/>
            <a:r>
              <a:rPr lang="es-MX" b="1" dirty="0">
                <a:solidFill>
                  <a:srgbClr val="002060"/>
                </a:solidFill>
                <a:latin typeface="Arial" panose="020B0604020202020204" pitchFamily="34" charset="0"/>
                <a:cs typeface="Arial" panose="020B0604020202020204" pitchFamily="34" charset="0"/>
              </a:rPr>
              <a:t>Paso dos</a:t>
            </a:r>
          </a:p>
        </p:txBody>
      </p:sp>
      <p:sp>
        <p:nvSpPr>
          <p:cNvPr id="15" name="CuadroTexto 14">
            <a:extLst>
              <a:ext uri="{FF2B5EF4-FFF2-40B4-BE49-F238E27FC236}">
                <a16:creationId xmlns:a16="http://schemas.microsoft.com/office/drawing/2014/main" id="{0B4B3D3B-F1FD-E44F-B9C4-28496AF53939}"/>
              </a:ext>
            </a:extLst>
          </p:cNvPr>
          <p:cNvSpPr txBox="1"/>
          <p:nvPr/>
        </p:nvSpPr>
        <p:spPr>
          <a:xfrm>
            <a:off x="5002527" y="2409774"/>
            <a:ext cx="2084076" cy="369332"/>
          </a:xfrm>
          <a:prstGeom prst="rect">
            <a:avLst/>
          </a:prstGeom>
          <a:noFill/>
        </p:spPr>
        <p:txBody>
          <a:bodyPr wrap="square" rtlCol="0">
            <a:spAutoFit/>
          </a:bodyPr>
          <a:lstStyle/>
          <a:p>
            <a:pPr algn="ctr"/>
            <a:r>
              <a:rPr lang="es-MX" b="1" dirty="0">
                <a:solidFill>
                  <a:srgbClr val="002060"/>
                </a:solidFill>
                <a:latin typeface="Arial" panose="020B0604020202020204" pitchFamily="34" charset="0"/>
                <a:cs typeface="Arial" panose="020B0604020202020204" pitchFamily="34" charset="0"/>
              </a:rPr>
              <a:t>Paso tres</a:t>
            </a:r>
          </a:p>
        </p:txBody>
      </p:sp>
      <p:sp>
        <p:nvSpPr>
          <p:cNvPr id="16" name="CuadroTexto 15">
            <a:extLst>
              <a:ext uri="{FF2B5EF4-FFF2-40B4-BE49-F238E27FC236}">
                <a16:creationId xmlns:a16="http://schemas.microsoft.com/office/drawing/2014/main" id="{932C1B84-9071-2949-B3A4-406375BB0E4F}"/>
              </a:ext>
            </a:extLst>
          </p:cNvPr>
          <p:cNvSpPr txBox="1"/>
          <p:nvPr/>
        </p:nvSpPr>
        <p:spPr>
          <a:xfrm>
            <a:off x="7286628" y="2409774"/>
            <a:ext cx="2085974" cy="369332"/>
          </a:xfrm>
          <a:prstGeom prst="rect">
            <a:avLst/>
          </a:prstGeom>
          <a:noFill/>
        </p:spPr>
        <p:txBody>
          <a:bodyPr wrap="square" rtlCol="0">
            <a:spAutoFit/>
          </a:bodyPr>
          <a:lstStyle/>
          <a:p>
            <a:pPr algn="ctr"/>
            <a:r>
              <a:rPr lang="es-MX" b="1" dirty="0">
                <a:solidFill>
                  <a:srgbClr val="002060"/>
                </a:solidFill>
                <a:latin typeface="Arial" panose="020B0604020202020204" pitchFamily="34" charset="0"/>
                <a:cs typeface="Arial" panose="020B0604020202020204" pitchFamily="34" charset="0"/>
              </a:rPr>
              <a:t>Paso cuatro</a:t>
            </a:r>
          </a:p>
        </p:txBody>
      </p:sp>
      <p:sp>
        <p:nvSpPr>
          <p:cNvPr id="17" name="CuadroTexto 16">
            <a:extLst>
              <a:ext uri="{FF2B5EF4-FFF2-40B4-BE49-F238E27FC236}">
                <a16:creationId xmlns:a16="http://schemas.microsoft.com/office/drawing/2014/main" id="{D6A15B2D-61D7-1048-8108-A6FA1E2F549B}"/>
              </a:ext>
            </a:extLst>
          </p:cNvPr>
          <p:cNvSpPr txBox="1"/>
          <p:nvPr/>
        </p:nvSpPr>
        <p:spPr>
          <a:xfrm>
            <a:off x="2753680" y="3254324"/>
            <a:ext cx="2085974" cy="240630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p:txBody>
      </p:sp>
      <p:sp>
        <p:nvSpPr>
          <p:cNvPr id="18" name="CuadroTexto 17">
            <a:extLst>
              <a:ext uri="{FF2B5EF4-FFF2-40B4-BE49-F238E27FC236}">
                <a16:creationId xmlns:a16="http://schemas.microsoft.com/office/drawing/2014/main" id="{BDCFA5E3-0418-754B-B2E5-606B0C24DA26}"/>
              </a:ext>
            </a:extLst>
          </p:cNvPr>
          <p:cNvSpPr txBox="1"/>
          <p:nvPr/>
        </p:nvSpPr>
        <p:spPr>
          <a:xfrm>
            <a:off x="5033965" y="3254324"/>
            <a:ext cx="2085974" cy="240630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p:txBody>
      </p:sp>
      <p:sp>
        <p:nvSpPr>
          <p:cNvPr id="19" name="CuadroTexto 18">
            <a:extLst>
              <a:ext uri="{FF2B5EF4-FFF2-40B4-BE49-F238E27FC236}">
                <a16:creationId xmlns:a16="http://schemas.microsoft.com/office/drawing/2014/main" id="{49F4F05C-D275-164C-9B67-95D4BAAB569A}"/>
              </a:ext>
            </a:extLst>
          </p:cNvPr>
          <p:cNvSpPr txBox="1"/>
          <p:nvPr/>
        </p:nvSpPr>
        <p:spPr>
          <a:xfrm>
            <a:off x="7317108" y="3254324"/>
            <a:ext cx="2085974" cy="240630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p:txBody>
      </p:sp>
      <p:sp>
        <p:nvSpPr>
          <p:cNvPr id="21" name="CuadroTexto 20">
            <a:extLst>
              <a:ext uri="{FF2B5EF4-FFF2-40B4-BE49-F238E27FC236}">
                <a16:creationId xmlns:a16="http://schemas.microsoft.com/office/drawing/2014/main" id="{7953DEE8-6044-FE4D-8E0D-3ED00A78FBAD}"/>
              </a:ext>
            </a:extLst>
          </p:cNvPr>
          <p:cNvSpPr txBox="1"/>
          <p:nvPr/>
        </p:nvSpPr>
        <p:spPr>
          <a:xfrm>
            <a:off x="9629778" y="3254324"/>
            <a:ext cx="2085974" cy="240630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a:p>
            <a:pPr marL="285750" indent="-285750">
              <a:lnSpc>
                <a:spcPct val="150000"/>
              </a:lnSpc>
              <a:buFont typeface="Arial" panose="020B0604020202020204" pitchFamily="34" charset="0"/>
              <a:buChar char="•"/>
            </a:pPr>
            <a:r>
              <a:rPr lang="es-MX" sz="1700" dirty="0">
                <a:solidFill>
                  <a:srgbClr val="002060"/>
                </a:solidFill>
              </a:rPr>
              <a:t>Texto de ejemplo</a:t>
            </a:r>
          </a:p>
          <a:p>
            <a:pPr marL="285750" indent="-285750">
              <a:lnSpc>
                <a:spcPct val="150000"/>
              </a:lnSpc>
              <a:buFont typeface="Arial" panose="020B0604020202020204" pitchFamily="34" charset="0"/>
              <a:buChar char="•"/>
            </a:pPr>
            <a:r>
              <a:rPr lang="es-MX" sz="1700" dirty="0">
                <a:solidFill>
                  <a:srgbClr val="002060"/>
                </a:solidFill>
              </a:rPr>
              <a:t>Sub pasos</a:t>
            </a:r>
          </a:p>
        </p:txBody>
      </p:sp>
      <p:sp>
        <p:nvSpPr>
          <p:cNvPr id="22" name="CuadroTexto 21">
            <a:extLst>
              <a:ext uri="{FF2B5EF4-FFF2-40B4-BE49-F238E27FC236}">
                <a16:creationId xmlns:a16="http://schemas.microsoft.com/office/drawing/2014/main" id="{F01A406D-7F8E-9F41-99EE-7B2D49EC6F1F}"/>
              </a:ext>
            </a:extLst>
          </p:cNvPr>
          <p:cNvSpPr txBox="1"/>
          <p:nvPr/>
        </p:nvSpPr>
        <p:spPr>
          <a:xfrm>
            <a:off x="9572627" y="2409774"/>
            <a:ext cx="2143125" cy="369332"/>
          </a:xfrm>
          <a:prstGeom prst="rect">
            <a:avLst/>
          </a:prstGeom>
          <a:noFill/>
        </p:spPr>
        <p:txBody>
          <a:bodyPr wrap="square" rtlCol="0">
            <a:spAutoFit/>
          </a:bodyPr>
          <a:lstStyle/>
          <a:p>
            <a:pPr algn="ctr"/>
            <a:r>
              <a:rPr lang="es-MX" b="1" dirty="0">
                <a:solidFill>
                  <a:srgbClr val="002060"/>
                </a:solidFill>
                <a:latin typeface="Arial" panose="020B0604020202020204" pitchFamily="34" charset="0"/>
                <a:cs typeface="Arial" panose="020B0604020202020204" pitchFamily="34" charset="0"/>
              </a:rPr>
              <a:t>Paso cinco</a:t>
            </a:r>
          </a:p>
        </p:txBody>
      </p:sp>
    </p:spTree>
    <p:extLst>
      <p:ext uri="{BB962C8B-B14F-4D97-AF65-F5344CB8AC3E}">
        <p14:creationId xmlns:p14="http://schemas.microsoft.com/office/powerpoint/2010/main" val="1026353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6442"/>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Título del diagrama de arco</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769434" y="1847799"/>
            <a:ext cx="2386012" cy="400110"/>
          </a:xfrm>
          <a:prstGeom prst="rect">
            <a:avLst/>
          </a:prstGeom>
          <a:noFill/>
        </p:spPr>
        <p:txBody>
          <a:bodyPr wrap="square" rtlCol="0">
            <a:spAutoFit/>
          </a:bodyPr>
          <a:lstStyle/>
          <a:p>
            <a:r>
              <a:rPr lang="es-MX" sz="2000" b="1" dirty="0">
                <a:solidFill>
                  <a:srgbClr val="002060"/>
                </a:solidFill>
                <a:latin typeface="Arial" panose="020B0604020202020204" pitchFamily="34" charset="0"/>
                <a:cs typeface="Arial" panose="020B0604020202020204" pitchFamily="34" charset="0"/>
              </a:rPr>
              <a:t>Elemento uno</a:t>
            </a:r>
          </a:p>
        </p:txBody>
      </p:sp>
      <p:sp>
        <p:nvSpPr>
          <p:cNvPr id="20" name="CuadroTexto 19">
            <a:extLst>
              <a:ext uri="{FF2B5EF4-FFF2-40B4-BE49-F238E27FC236}">
                <a16:creationId xmlns:a16="http://schemas.microsoft.com/office/drawing/2014/main" id="{E2524A7D-1992-1549-ACAE-06B0299F7E8F}"/>
              </a:ext>
            </a:extLst>
          </p:cNvPr>
          <p:cNvSpPr txBox="1"/>
          <p:nvPr/>
        </p:nvSpPr>
        <p:spPr>
          <a:xfrm>
            <a:off x="769434" y="2247909"/>
            <a:ext cx="2235993" cy="2031325"/>
          </a:xfrm>
          <a:prstGeom prst="rect">
            <a:avLst/>
          </a:prstGeom>
          <a:noFill/>
        </p:spPr>
        <p:txBody>
          <a:bodyPr wrap="square" rtlCol="0">
            <a:spAutoFit/>
          </a:bodyPr>
          <a:lstStyle/>
          <a:p>
            <a:r>
              <a:rPr lang="es-MX" dirty="0">
                <a:solidFill>
                  <a:srgbClr val="002060"/>
                </a:solidFill>
              </a:rPr>
              <a:t>Texto breve de ejemplo texto breve de ejemplo. </a:t>
            </a:r>
          </a:p>
          <a:p>
            <a:endParaRPr lang="es-MX" dirty="0">
              <a:solidFill>
                <a:srgbClr val="002060"/>
              </a:solidFill>
            </a:endParaRPr>
          </a:p>
          <a:p>
            <a:r>
              <a:rPr lang="es-MX" dirty="0">
                <a:solidFill>
                  <a:srgbClr val="002060"/>
                </a:solidFill>
              </a:rPr>
              <a:t>Texto breve de ejemplo texto breve de ejemplo.</a:t>
            </a:r>
          </a:p>
        </p:txBody>
      </p:sp>
      <p:sp>
        <p:nvSpPr>
          <p:cNvPr id="13" name="CuadroTexto 12">
            <a:extLst>
              <a:ext uri="{FF2B5EF4-FFF2-40B4-BE49-F238E27FC236}">
                <a16:creationId xmlns:a16="http://schemas.microsoft.com/office/drawing/2014/main" id="{52F74A9A-41FD-4C44-A157-2E194475E14A}"/>
              </a:ext>
            </a:extLst>
          </p:cNvPr>
          <p:cNvSpPr txBox="1"/>
          <p:nvPr/>
        </p:nvSpPr>
        <p:spPr>
          <a:xfrm>
            <a:off x="9541959" y="1847799"/>
            <a:ext cx="2386012" cy="400110"/>
          </a:xfrm>
          <a:prstGeom prst="rect">
            <a:avLst/>
          </a:prstGeom>
          <a:noFill/>
        </p:spPr>
        <p:txBody>
          <a:bodyPr wrap="square" rtlCol="0">
            <a:spAutoFit/>
          </a:bodyPr>
          <a:lstStyle/>
          <a:p>
            <a:r>
              <a:rPr lang="es-MX" sz="2000" b="1" dirty="0">
                <a:solidFill>
                  <a:srgbClr val="002060"/>
                </a:solidFill>
                <a:latin typeface="Arial" panose="020B0604020202020204" pitchFamily="34" charset="0"/>
                <a:cs typeface="Arial" panose="020B0604020202020204" pitchFamily="34" charset="0"/>
              </a:rPr>
              <a:t>Elemento cuatro</a:t>
            </a:r>
          </a:p>
        </p:txBody>
      </p:sp>
      <p:sp>
        <p:nvSpPr>
          <p:cNvPr id="23" name="CuadroTexto 22">
            <a:extLst>
              <a:ext uri="{FF2B5EF4-FFF2-40B4-BE49-F238E27FC236}">
                <a16:creationId xmlns:a16="http://schemas.microsoft.com/office/drawing/2014/main" id="{1CD9ABF2-B8D3-A148-A37B-08587830B23B}"/>
              </a:ext>
            </a:extLst>
          </p:cNvPr>
          <p:cNvSpPr txBox="1"/>
          <p:nvPr/>
        </p:nvSpPr>
        <p:spPr>
          <a:xfrm>
            <a:off x="9541959" y="2247909"/>
            <a:ext cx="2235993" cy="2031325"/>
          </a:xfrm>
          <a:prstGeom prst="rect">
            <a:avLst/>
          </a:prstGeom>
          <a:noFill/>
        </p:spPr>
        <p:txBody>
          <a:bodyPr wrap="square" rtlCol="0">
            <a:spAutoFit/>
          </a:bodyPr>
          <a:lstStyle/>
          <a:p>
            <a:r>
              <a:rPr lang="es-MX" dirty="0">
                <a:solidFill>
                  <a:srgbClr val="002060"/>
                </a:solidFill>
              </a:rPr>
              <a:t>Texto breve de ejemplo texto breve de ejemplo. </a:t>
            </a:r>
          </a:p>
          <a:p>
            <a:endParaRPr lang="es-MX" dirty="0">
              <a:solidFill>
                <a:srgbClr val="002060"/>
              </a:solidFill>
            </a:endParaRPr>
          </a:p>
          <a:p>
            <a:r>
              <a:rPr lang="es-MX" dirty="0">
                <a:solidFill>
                  <a:srgbClr val="002060"/>
                </a:solidFill>
              </a:rPr>
              <a:t>Texto breve de ejemplo texto breve de ejemplo.</a:t>
            </a:r>
          </a:p>
        </p:txBody>
      </p:sp>
      <p:sp>
        <p:nvSpPr>
          <p:cNvPr id="24" name="CuadroTexto 23">
            <a:extLst>
              <a:ext uri="{FF2B5EF4-FFF2-40B4-BE49-F238E27FC236}">
                <a16:creationId xmlns:a16="http://schemas.microsoft.com/office/drawing/2014/main" id="{D2696F84-0F26-B64A-9507-8AD2A6E57332}"/>
              </a:ext>
            </a:extLst>
          </p:cNvPr>
          <p:cNvSpPr txBox="1"/>
          <p:nvPr/>
        </p:nvSpPr>
        <p:spPr>
          <a:xfrm>
            <a:off x="3726947" y="1847799"/>
            <a:ext cx="2386012" cy="400110"/>
          </a:xfrm>
          <a:prstGeom prst="rect">
            <a:avLst/>
          </a:prstGeom>
          <a:noFill/>
        </p:spPr>
        <p:txBody>
          <a:bodyPr wrap="square" rtlCol="0">
            <a:spAutoFit/>
          </a:bodyPr>
          <a:lstStyle/>
          <a:p>
            <a:r>
              <a:rPr lang="es-MX" sz="2000" b="1" dirty="0">
                <a:solidFill>
                  <a:srgbClr val="002060"/>
                </a:solidFill>
                <a:latin typeface="Arial" panose="020B0604020202020204" pitchFamily="34" charset="0"/>
                <a:cs typeface="Arial" panose="020B0604020202020204" pitchFamily="34" charset="0"/>
              </a:rPr>
              <a:t>Elemento dos</a:t>
            </a:r>
          </a:p>
        </p:txBody>
      </p:sp>
      <p:sp>
        <p:nvSpPr>
          <p:cNvPr id="25" name="CuadroTexto 24">
            <a:extLst>
              <a:ext uri="{FF2B5EF4-FFF2-40B4-BE49-F238E27FC236}">
                <a16:creationId xmlns:a16="http://schemas.microsoft.com/office/drawing/2014/main" id="{EF0C3683-C638-664E-A6BC-0B1F1C0083B2}"/>
              </a:ext>
            </a:extLst>
          </p:cNvPr>
          <p:cNvSpPr txBox="1"/>
          <p:nvPr/>
        </p:nvSpPr>
        <p:spPr>
          <a:xfrm>
            <a:off x="3726947" y="2247909"/>
            <a:ext cx="2235993" cy="923330"/>
          </a:xfrm>
          <a:prstGeom prst="rect">
            <a:avLst/>
          </a:prstGeom>
          <a:noFill/>
        </p:spPr>
        <p:txBody>
          <a:bodyPr wrap="square" rtlCol="0">
            <a:spAutoFit/>
          </a:bodyPr>
          <a:lstStyle/>
          <a:p>
            <a:r>
              <a:rPr lang="es-MX" dirty="0">
                <a:solidFill>
                  <a:srgbClr val="002060"/>
                </a:solidFill>
              </a:rPr>
              <a:t>Texto breve de ejemplo texto breve de ejemplo</a:t>
            </a:r>
          </a:p>
        </p:txBody>
      </p:sp>
      <p:sp>
        <p:nvSpPr>
          <p:cNvPr id="26" name="CuadroTexto 25">
            <a:extLst>
              <a:ext uri="{FF2B5EF4-FFF2-40B4-BE49-F238E27FC236}">
                <a16:creationId xmlns:a16="http://schemas.microsoft.com/office/drawing/2014/main" id="{C71F48CB-9C90-3C4E-B8B8-F29F4A1523EF}"/>
              </a:ext>
            </a:extLst>
          </p:cNvPr>
          <p:cNvSpPr txBox="1"/>
          <p:nvPr/>
        </p:nvSpPr>
        <p:spPr>
          <a:xfrm>
            <a:off x="6627310" y="1847799"/>
            <a:ext cx="2386012" cy="400110"/>
          </a:xfrm>
          <a:prstGeom prst="rect">
            <a:avLst/>
          </a:prstGeom>
          <a:noFill/>
        </p:spPr>
        <p:txBody>
          <a:bodyPr wrap="square" rtlCol="0">
            <a:spAutoFit/>
          </a:bodyPr>
          <a:lstStyle/>
          <a:p>
            <a:r>
              <a:rPr lang="es-MX" sz="2000" b="1" dirty="0">
                <a:solidFill>
                  <a:srgbClr val="002060"/>
                </a:solidFill>
                <a:latin typeface="Arial" panose="020B0604020202020204" pitchFamily="34" charset="0"/>
                <a:cs typeface="Arial" panose="020B0604020202020204" pitchFamily="34" charset="0"/>
              </a:rPr>
              <a:t>Elemento tres</a:t>
            </a:r>
          </a:p>
        </p:txBody>
      </p:sp>
      <p:sp>
        <p:nvSpPr>
          <p:cNvPr id="27" name="CuadroTexto 26">
            <a:extLst>
              <a:ext uri="{FF2B5EF4-FFF2-40B4-BE49-F238E27FC236}">
                <a16:creationId xmlns:a16="http://schemas.microsoft.com/office/drawing/2014/main" id="{E5D71B29-5E96-2244-9611-24BB39C8D8CA}"/>
              </a:ext>
            </a:extLst>
          </p:cNvPr>
          <p:cNvSpPr txBox="1"/>
          <p:nvPr/>
        </p:nvSpPr>
        <p:spPr>
          <a:xfrm>
            <a:off x="6627310" y="2247909"/>
            <a:ext cx="2235993" cy="923330"/>
          </a:xfrm>
          <a:prstGeom prst="rect">
            <a:avLst/>
          </a:prstGeom>
          <a:noFill/>
        </p:spPr>
        <p:txBody>
          <a:bodyPr wrap="square" rtlCol="0">
            <a:spAutoFit/>
          </a:bodyPr>
          <a:lstStyle/>
          <a:p>
            <a:r>
              <a:rPr lang="es-MX" dirty="0">
                <a:solidFill>
                  <a:srgbClr val="002060"/>
                </a:solidFill>
              </a:rPr>
              <a:t>Texto breve de ejemplo texto breve de ejemplo</a:t>
            </a:r>
          </a:p>
        </p:txBody>
      </p:sp>
      <p:pic>
        <p:nvPicPr>
          <p:cNvPr id="28" name="Imagen 27">
            <a:extLst>
              <a:ext uri="{FF2B5EF4-FFF2-40B4-BE49-F238E27FC236}">
                <a16:creationId xmlns:a16="http://schemas.microsoft.com/office/drawing/2014/main" id="{B9CE423E-1F52-4C4D-8AFF-68F9936575EA}"/>
              </a:ext>
            </a:extLst>
          </p:cNvPr>
          <p:cNvPicPr>
            <a:picLocks noChangeAspect="1"/>
          </p:cNvPicPr>
          <p:nvPr/>
        </p:nvPicPr>
        <p:blipFill>
          <a:blip r:embed="rId3"/>
          <a:stretch>
            <a:fillRect/>
          </a:stretch>
        </p:blipFill>
        <p:spPr>
          <a:xfrm>
            <a:off x="3274028" y="5800089"/>
            <a:ext cx="635799" cy="635799"/>
          </a:xfrm>
          <a:prstGeom prst="rect">
            <a:avLst/>
          </a:prstGeom>
        </p:spPr>
      </p:pic>
      <p:pic>
        <p:nvPicPr>
          <p:cNvPr id="29" name="Imagen 28">
            <a:extLst>
              <a:ext uri="{FF2B5EF4-FFF2-40B4-BE49-F238E27FC236}">
                <a16:creationId xmlns:a16="http://schemas.microsoft.com/office/drawing/2014/main" id="{9B4F7C3B-97CE-9343-8C8F-09F2FF92103F}"/>
              </a:ext>
            </a:extLst>
          </p:cNvPr>
          <p:cNvPicPr>
            <a:picLocks noChangeAspect="1"/>
          </p:cNvPicPr>
          <p:nvPr/>
        </p:nvPicPr>
        <p:blipFill>
          <a:blip r:embed="rId3"/>
          <a:stretch>
            <a:fillRect/>
          </a:stretch>
        </p:blipFill>
        <p:spPr>
          <a:xfrm>
            <a:off x="4692735" y="4657089"/>
            <a:ext cx="635799" cy="635799"/>
          </a:xfrm>
          <a:prstGeom prst="rect">
            <a:avLst/>
          </a:prstGeom>
        </p:spPr>
      </p:pic>
      <p:pic>
        <p:nvPicPr>
          <p:cNvPr id="31" name="Imagen 30">
            <a:extLst>
              <a:ext uri="{FF2B5EF4-FFF2-40B4-BE49-F238E27FC236}">
                <a16:creationId xmlns:a16="http://schemas.microsoft.com/office/drawing/2014/main" id="{A2DF6F4F-9EBE-7F45-A718-BB6251F4D159}"/>
              </a:ext>
            </a:extLst>
          </p:cNvPr>
          <p:cNvPicPr>
            <a:picLocks noChangeAspect="1"/>
          </p:cNvPicPr>
          <p:nvPr/>
        </p:nvPicPr>
        <p:blipFill>
          <a:blip r:embed="rId3"/>
          <a:stretch>
            <a:fillRect/>
          </a:stretch>
        </p:blipFill>
        <p:spPr>
          <a:xfrm>
            <a:off x="6842094" y="4657089"/>
            <a:ext cx="635799" cy="635799"/>
          </a:xfrm>
          <a:prstGeom prst="rect">
            <a:avLst/>
          </a:prstGeom>
        </p:spPr>
      </p:pic>
      <p:pic>
        <p:nvPicPr>
          <p:cNvPr id="32" name="Imagen 31">
            <a:extLst>
              <a:ext uri="{FF2B5EF4-FFF2-40B4-BE49-F238E27FC236}">
                <a16:creationId xmlns:a16="http://schemas.microsoft.com/office/drawing/2014/main" id="{3DA5B65F-3747-9B4F-9AE7-6F7200D2CD31}"/>
              </a:ext>
            </a:extLst>
          </p:cNvPr>
          <p:cNvPicPr>
            <a:picLocks noChangeAspect="1"/>
          </p:cNvPicPr>
          <p:nvPr/>
        </p:nvPicPr>
        <p:blipFill>
          <a:blip r:embed="rId3"/>
          <a:stretch>
            <a:fillRect/>
          </a:stretch>
        </p:blipFill>
        <p:spPr>
          <a:xfrm>
            <a:off x="8227504" y="5806837"/>
            <a:ext cx="635799" cy="635799"/>
          </a:xfrm>
          <a:prstGeom prst="rect">
            <a:avLst/>
          </a:prstGeom>
        </p:spPr>
      </p:pic>
    </p:spTree>
    <p:extLst>
      <p:ext uri="{BB962C8B-B14F-4D97-AF65-F5344CB8AC3E}">
        <p14:creationId xmlns:p14="http://schemas.microsoft.com/office/powerpoint/2010/main" val="622360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6442"/>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Diagrama de Venn, 2 conjuntos</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167640" y="1366477"/>
            <a:ext cx="2386012" cy="400110"/>
          </a:xfrm>
          <a:prstGeom prst="rect">
            <a:avLst/>
          </a:prstGeom>
          <a:noFill/>
        </p:spPr>
        <p:txBody>
          <a:bodyPr wrap="square" rtlCol="0">
            <a:spAutoFit/>
          </a:bodyPr>
          <a:lstStyle/>
          <a:p>
            <a:pPr algn="r"/>
            <a:r>
              <a:rPr lang="es-MX" sz="2000" b="1" dirty="0">
                <a:solidFill>
                  <a:srgbClr val="002060"/>
                </a:solidFill>
                <a:latin typeface="Arial" panose="020B0604020202020204" pitchFamily="34" charset="0"/>
                <a:cs typeface="Arial" panose="020B0604020202020204" pitchFamily="34" charset="0"/>
              </a:rPr>
              <a:t>Conjunto uno</a:t>
            </a:r>
          </a:p>
        </p:txBody>
      </p:sp>
      <p:sp>
        <p:nvSpPr>
          <p:cNvPr id="24" name="CuadroTexto 23">
            <a:extLst>
              <a:ext uri="{FF2B5EF4-FFF2-40B4-BE49-F238E27FC236}">
                <a16:creationId xmlns:a16="http://schemas.microsoft.com/office/drawing/2014/main" id="{D2696F84-0F26-B64A-9507-8AD2A6E57332}"/>
              </a:ext>
            </a:extLst>
          </p:cNvPr>
          <p:cNvSpPr txBox="1"/>
          <p:nvPr/>
        </p:nvSpPr>
        <p:spPr>
          <a:xfrm>
            <a:off x="2646335" y="2227641"/>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A1</a:t>
            </a:r>
          </a:p>
        </p:txBody>
      </p:sp>
      <p:sp>
        <p:nvSpPr>
          <p:cNvPr id="15" name="CuadroTexto 14">
            <a:extLst>
              <a:ext uri="{FF2B5EF4-FFF2-40B4-BE49-F238E27FC236}">
                <a16:creationId xmlns:a16="http://schemas.microsoft.com/office/drawing/2014/main" id="{35A123F3-B4FC-E044-B30E-3A86BC6DECFB}"/>
              </a:ext>
            </a:extLst>
          </p:cNvPr>
          <p:cNvSpPr txBox="1"/>
          <p:nvPr/>
        </p:nvSpPr>
        <p:spPr>
          <a:xfrm>
            <a:off x="2323438" y="3084891"/>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A2</a:t>
            </a:r>
          </a:p>
        </p:txBody>
      </p:sp>
      <p:sp>
        <p:nvSpPr>
          <p:cNvPr id="16" name="CuadroTexto 15">
            <a:extLst>
              <a:ext uri="{FF2B5EF4-FFF2-40B4-BE49-F238E27FC236}">
                <a16:creationId xmlns:a16="http://schemas.microsoft.com/office/drawing/2014/main" id="{1C91BB48-4072-BE4E-938E-1043CA9C3703}"/>
              </a:ext>
            </a:extLst>
          </p:cNvPr>
          <p:cNvSpPr txBox="1"/>
          <p:nvPr/>
        </p:nvSpPr>
        <p:spPr>
          <a:xfrm>
            <a:off x="2674911" y="3899278"/>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A3</a:t>
            </a:r>
          </a:p>
        </p:txBody>
      </p:sp>
      <p:sp>
        <p:nvSpPr>
          <p:cNvPr id="17" name="CuadroTexto 16">
            <a:extLst>
              <a:ext uri="{FF2B5EF4-FFF2-40B4-BE49-F238E27FC236}">
                <a16:creationId xmlns:a16="http://schemas.microsoft.com/office/drawing/2014/main" id="{E1C539C3-DD82-FD48-8722-4E80540570AA}"/>
              </a:ext>
            </a:extLst>
          </p:cNvPr>
          <p:cNvSpPr txBox="1"/>
          <p:nvPr/>
        </p:nvSpPr>
        <p:spPr>
          <a:xfrm>
            <a:off x="9634828" y="1366477"/>
            <a:ext cx="2386012" cy="400110"/>
          </a:xfrm>
          <a:prstGeom prst="rect">
            <a:avLst/>
          </a:prstGeom>
          <a:noFill/>
        </p:spPr>
        <p:txBody>
          <a:bodyPr wrap="square" rtlCol="0">
            <a:spAutoFit/>
          </a:bodyPr>
          <a:lstStyle/>
          <a:p>
            <a:r>
              <a:rPr lang="es-MX" sz="2000" b="1" dirty="0">
                <a:solidFill>
                  <a:srgbClr val="002060"/>
                </a:solidFill>
                <a:latin typeface="Arial" panose="020B0604020202020204" pitchFamily="34" charset="0"/>
                <a:cs typeface="Arial" panose="020B0604020202020204" pitchFamily="34" charset="0"/>
              </a:rPr>
              <a:t>Conjunto dos</a:t>
            </a:r>
          </a:p>
        </p:txBody>
      </p:sp>
      <p:sp>
        <p:nvSpPr>
          <p:cNvPr id="19" name="CuadroTexto 18">
            <a:extLst>
              <a:ext uri="{FF2B5EF4-FFF2-40B4-BE49-F238E27FC236}">
                <a16:creationId xmlns:a16="http://schemas.microsoft.com/office/drawing/2014/main" id="{5F910F50-2C68-E840-887E-5D534B9BCCD3}"/>
              </a:ext>
            </a:extLst>
          </p:cNvPr>
          <p:cNvSpPr txBox="1"/>
          <p:nvPr/>
        </p:nvSpPr>
        <p:spPr>
          <a:xfrm>
            <a:off x="3165448" y="4813678"/>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A4</a:t>
            </a:r>
          </a:p>
        </p:txBody>
      </p:sp>
      <p:sp>
        <p:nvSpPr>
          <p:cNvPr id="21" name="CuadroTexto 20">
            <a:extLst>
              <a:ext uri="{FF2B5EF4-FFF2-40B4-BE49-F238E27FC236}">
                <a16:creationId xmlns:a16="http://schemas.microsoft.com/office/drawing/2014/main" id="{B2C3CB08-0290-424E-AE75-EF7FA24274A9}"/>
              </a:ext>
            </a:extLst>
          </p:cNvPr>
          <p:cNvSpPr txBox="1"/>
          <p:nvPr/>
        </p:nvSpPr>
        <p:spPr>
          <a:xfrm>
            <a:off x="7479320" y="2212401"/>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B1</a:t>
            </a:r>
          </a:p>
        </p:txBody>
      </p:sp>
      <p:sp>
        <p:nvSpPr>
          <p:cNvPr id="22" name="CuadroTexto 21">
            <a:extLst>
              <a:ext uri="{FF2B5EF4-FFF2-40B4-BE49-F238E27FC236}">
                <a16:creationId xmlns:a16="http://schemas.microsoft.com/office/drawing/2014/main" id="{EF6053C2-7A55-4A4E-81BE-17044975C875}"/>
              </a:ext>
            </a:extLst>
          </p:cNvPr>
          <p:cNvSpPr txBox="1"/>
          <p:nvPr/>
        </p:nvSpPr>
        <p:spPr>
          <a:xfrm>
            <a:off x="7765071" y="3069651"/>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B2</a:t>
            </a:r>
          </a:p>
        </p:txBody>
      </p:sp>
      <p:sp>
        <p:nvSpPr>
          <p:cNvPr id="30" name="CuadroTexto 29">
            <a:extLst>
              <a:ext uri="{FF2B5EF4-FFF2-40B4-BE49-F238E27FC236}">
                <a16:creationId xmlns:a16="http://schemas.microsoft.com/office/drawing/2014/main" id="{EC190DB3-7467-AB43-9A4E-FEDF781D1F82}"/>
              </a:ext>
            </a:extLst>
          </p:cNvPr>
          <p:cNvSpPr txBox="1"/>
          <p:nvPr/>
        </p:nvSpPr>
        <p:spPr>
          <a:xfrm>
            <a:off x="7507896" y="3884038"/>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B3</a:t>
            </a:r>
          </a:p>
        </p:txBody>
      </p:sp>
      <p:sp>
        <p:nvSpPr>
          <p:cNvPr id="33" name="CuadroTexto 32">
            <a:extLst>
              <a:ext uri="{FF2B5EF4-FFF2-40B4-BE49-F238E27FC236}">
                <a16:creationId xmlns:a16="http://schemas.microsoft.com/office/drawing/2014/main" id="{2B1554E5-1173-7244-9737-8FB98DD76DEA}"/>
              </a:ext>
            </a:extLst>
          </p:cNvPr>
          <p:cNvSpPr txBox="1"/>
          <p:nvPr/>
        </p:nvSpPr>
        <p:spPr>
          <a:xfrm>
            <a:off x="7186903" y="4798438"/>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B4</a:t>
            </a:r>
          </a:p>
        </p:txBody>
      </p:sp>
      <p:sp>
        <p:nvSpPr>
          <p:cNvPr id="34" name="CuadroTexto 33">
            <a:extLst>
              <a:ext uri="{FF2B5EF4-FFF2-40B4-BE49-F238E27FC236}">
                <a16:creationId xmlns:a16="http://schemas.microsoft.com/office/drawing/2014/main" id="{CF3765EC-1D5F-3848-A652-14098A4A7168}"/>
              </a:ext>
            </a:extLst>
          </p:cNvPr>
          <p:cNvSpPr txBox="1"/>
          <p:nvPr/>
        </p:nvSpPr>
        <p:spPr>
          <a:xfrm>
            <a:off x="4863280" y="2641056"/>
            <a:ext cx="2386012" cy="1881925"/>
          </a:xfrm>
          <a:prstGeom prst="rect">
            <a:avLst/>
          </a:prstGeom>
          <a:noFill/>
        </p:spPr>
        <p:txBody>
          <a:bodyPr wrap="square" rtlCol="0">
            <a:spAutoFit/>
          </a:bodyPr>
          <a:lstStyle/>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AB1</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AB2</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AB3</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AB4</a:t>
            </a:r>
          </a:p>
        </p:txBody>
      </p:sp>
    </p:spTree>
    <p:extLst>
      <p:ext uri="{BB962C8B-B14F-4D97-AF65-F5344CB8AC3E}">
        <p14:creationId xmlns:p14="http://schemas.microsoft.com/office/powerpoint/2010/main" val="1936896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6442"/>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Diagrama de Venn, 2 conjuntos</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167640" y="1366477"/>
            <a:ext cx="2386012" cy="400110"/>
          </a:xfrm>
          <a:prstGeom prst="rect">
            <a:avLst/>
          </a:prstGeom>
          <a:noFill/>
        </p:spPr>
        <p:txBody>
          <a:bodyPr wrap="square" rtlCol="0">
            <a:spAutoFit/>
          </a:bodyPr>
          <a:lstStyle/>
          <a:p>
            <a:pPr algn="r"/>
            <a:r>
              <a:rPr lang="es-MX" sz="2000" b="1" dirty="0">
                <a:solidFill>
                  <a:srgbClr val="002060"/>
                </a:solidFill>
                <a:latin typeface="Arial" panose="020B0604020202020204" pitchFamily="34" charset="0"/>
                <a:cs typeface="Arial" panose="020B0604020202020204" pitchFamily="34" charset="0"/>
              </a:rPr>
              <a:t>Conjunto uno</a:t>
            </a:r>
          </a:p>
        </p:txBody>
      </p:sp>
      <p:sp>
        <p:nvSpPr>
          <p:cNvPr id="24" name="CuadroTexto 23">
            <a:extLst>
              <a:ext uri="{FF2B5EF4-FFF2-40B4-BE49-F238E27FC236}">
                <a16:creationId xmlns:a16="http://schemas.microsoft.com/office/drawing/2014/main" id="{D2696F84-0F26-B64A-9507-8AD2A6E57332}"/>
              </a:ext>
            </a:extLst>
          </p:cNvPr>
          <p:cNvSpPr txBox="1"/>
          <p:nvPr/>
        </p:nvSpPr>
        <p:spPr>
          <a:xfrm>
            <a:off x="2646335" y="2227641"/>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A1</a:t>
            </a:r>
          </a:p>
        </p:txBody>
      </p:sp>
      <p:sp>
        <p:nvSpPr>
          <p:cNvPr id="15" name="CuadroTexto 14">
            <a:extLst>
              <a:ext uri="{FF2B5EF4-FFF2-40B4-BE49-F238E27FC236}">
                <a16:creationId xmlns:a16="http://schemas.microsoft.com/office/drawing/2014/main" id="{35A123F3-B4FC-E044-B30E-3A86BC6DECFB}"/>
              </a:ext>
            </a:extLst>
          </p:cNvPr>
          <p:cNvSpPr txBox="1"/>
          <p:nvPr/>
        </p:nvSpPr>
        <p:spPr>
          <a:xfrm>
            <a:off x="2323438" y="3084891"/>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A2</a:t>
            </a:r>
          </a:p>
        </p:txBody>
      </p:sp>
      <p:sp>
        <p:nvSpPr>
          <p:cNvPr id="16" name="CuadroTexto 15">
            <a:extLst>
              <a:ext uri="{FF2B5EF4-FFF2-40B4-BE49-F238E27FC236}">
                <a16:creationId xmlns:a16="http://schemas.microsoft.com/office/drawing/2014/main" id="{1C91BB48-4072-BE4E-938E-1043CA9C3703}"/>
              </a:ext>
            </a:extLst>
          </p:cNvPr>
          <p:cNvSpPr txBox="1"/>
          <p:nvPr/>
        </p:nvSpPr>
        <p:spPr>
          <a:xfrm>
            <a:off x="2674911" y="3899278"/>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A3</a:t>
            </a:r>
          </a:p>
        </p:txBody>
      </p:sp>
      <p:sp>
        <p:nvSpPr>
          <p:cNvPr id="17" name="CuadroTexto 16">
            <a:extLst>
              <a:ext uri="{FF2B5EF4-FFF2-40B4-BE49-F238E27FC236}">
                <a16:creationId xmlns:a16="http://schemas.microsoft.com/office/drawing/2014/main" id="{E1C539C3-DD82-FD48-8722-4E80540570AA}"/>
              </a:ext>
            </a:extLst>
          </p:cNvPr>
          <p:cNvSpPr txBox="1"/>
          <p:nvPr/>
        </p:nvSpPr>
        <p:spPr>
          <a:xfrm>
            <a:off x="9634828" y="1366477"/>
            <a:ext cx="2386012" cy="400110"/>
          </a:xfrm>
          <a:prstGeom prst="rect">
            <a:avLst/>
          </a:prstGeom>
          <a:noFill/>
        </p:spPr>
        <p:txBody>
          <a:bodyPr wrap="square" rtlCol="0">
            <a:spAutoFit/>
          </a:bodyPr>
          <a:lstStyle/>
          <a:p>
            <a:r>
              <a:rPr lang="es-MX" sz="2000" b="1" dirty="0">
                <a:solidFill>
                  <a:srgbClr val="002060"/>
                </a:solidFill>
                <a:latin typeface="Arial" panose="020B0604020202020204" pitchFamily="34" charset="0"/>
                <a:cs typeface="Arial" panose="020B0604020202020204" pitchFamily="34" charset="0"/>
              </a:rPr>
              <a:t>Conjunto dos</a:t>
            </a:r>
          </a:p>
        </p:txBody>
      </p:sp>
      <p:sp>
        <p:nvSpPr>
          <p:cNvPr id="19" name="CuadroTexto 18">
            <a:extLst>
              <a:ext uri="{FF2B5EF4-FFF2-40B4-BE49-F238E27FC236}">
                <a16:creationId xmlns:a16="http://schemas.microsoft.com/office/drawing/2014/main" id="{5F910F50-2C68-E840-887E-5D534B9BCCD3}"/>
              </a:ext>
            </a:extLst>
          </p:cNvPr>
          <p:cNvSpPr txBox="1"/>
          <p:nvPr/>
        </p:nvSpPr>
        <p:spPr>
          <a:xfrm>
            <a:off x="3165448" y="4813678"/>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A4</a:t>
            </a:r>
          </a:p>
        </p:txBody>
      </p:sp>
      <p:sp>
        <p:nvSpPr>
          <p:cNvPr id="21" name="CuadroTexto 20">
            <a:extLst>
              <a:ext uri="{FF2B5EF4-FFF2-40B4-BE49-F238E27FC236}">
                <a16:creationId xmlns:a16="http://schemas.microsoft.com/office/drawing/2014/main" id="{B2C3CB08-0290-424E-AE75-EF7FA24274A9}"/>
              </a:ext>
            </a:extLst>
          </p:cNvPr>
          <p:cNvSpPr txBox="1"/>
          <p:nvPr/>
        </p:nvSpPr>
        <p:spPr>
          <a:xfrm>
            <a:off x="7479320" y="2212401"/>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B1</a:t>
            </a:r>
          </a:p>
        </p:txBody>
      </p:sp>
      <p:sp>
        <p:nvSpPr>
          <p:cNvPr id="22" name="CuadroTexto 21">
            <a:extLst>
              <a:ext uri="{FF2B5EF4-FFF2-40B4-BE49-F238E27FC236}">
                <a16:creationId xmlns:a16="http://schemas.microsoft.com/office/drawing/2014/main" id="{EF6053C2-7A55-4A4E-81BE-17044975C875}"/>
              </a:ext>
            </a:extLst>
          </p:cNvPr>
          <p:cNvSpPr txBox="1"/>
          <p:nvPr/>
        </p:nvSpPr>
        <p:spPr>
          <a:xfrm>
            <a:off x="7765071" y="3069651"/>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B2</a:t>
            </a:r>
          </a:p>
        </p:txBody>
      </p:sp>
      <p:sp>
        <p:nvSpPr>
          <p:cNvPr id="30" name="CuadroTexto 29">
            <a:extLst>
              <a:ext uri="{FF2B5EF4-FFF2-40B4-BE49-F238E27FC236}">
                <a16:creationId xmlns:a16="http://schemas.microsoft.com/office/drawing/2014/main" id="{EC190DB3-7467-AB43-9A4E-FEDF781D1F82}"/>
              </a:ext>
            </a:extLst>
          </p:cNvPr>
          <p:cNvSpPr txBox="1"/>
          <p:nvPr/>
        </p:nvSpPr>
        <p:spPr>
          <a:xfrm>
            <a:off x="7507896" y="3884038"/>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B3</a:t>
            </a:r>
          </a:p>
        </p:txBody>
      </p:sp>
      <p:sp>
        <p:nvSpPr>
          <p:cNvPr id="33" name="CuadroTexto 32">
            <a:extLst>
              <a:ext uri="{FF2B5EF4-FFF2-40B4-BE49-F238E27FC236}">
                <a16:creationId xmlns:a16="http://schemas.microsoft.com/office/drawing/2014/main" id="{2B1554E5-1173-7244-9737-8FB98DD76DEA}"/>
              </a:ext>
            </a:extLst>
          </p:cNvPr>
          <p:cNvSpPr txBox="1"/>
          <p:nvPr/>
        </p:nvSpPr>
        <p:spPr>
          <a:xfrm>
            <a:off x="7186903" y="4798438"/>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B4</a:t>
            </a:r>
          </a:p>
        </p:txBody>
      </p:sp>
      <p:sp>
        <p:nvSpPr>
          <p:cNvPr id="34" name="CuadroTexto 33">
            <a:extLst>
              <a:ext uri="{FF2B5EF4-FFF2-40B4-BE49-F238E27FC236}">
                <a16:creationId xmlns:a16="http://schemas.microsoft.com/office/drawing/2014/main" id="{CF3765EC-1D5F-3848-A652-14098A4A7168}"/>
              </a:ext>
            </a:extLst>
          </p:cNvPr>
          <p:cNvSpPr txBox="1"/>
          <p:nvPr/>
        </p:nvSpPr>
        <p:spPr>
          <a:xfrm>
            <a:off x="4863280" y="2641056"/>
            <a:ext cx="2386012" cy="1881925"/>
          </a:xfrm>
          <a:prstGeom prst="rect">
            <a:avLst/>
          </a:prstGeom>
          <a:noFill/>
        </p:spPr>
        <p:txBody>
          <a:bodyPr wrap="square" rtlCol="0">
            <a:spAutoFit/>
          </a:bodyPr>
          <a:lstStyle/>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AB1</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AB2</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AB3</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AB4</a:t>
            </a:r>
          </a:p>
        </p:txBody>
      </p:sp>
    </p:spTree>
    <p:extLst>
      <p:ext uri="{BB962C8B-B14F-4D97-AF65-F5344CB8AC3E}">
        <p14:creationId xmlns:p14="http://schemas.microsoft.com/office/powerpoint/2010/main" val="3492790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6442"/>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Diagrama de Venn, 2 conjuntos</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167640" y="1366477"/>
            <a:ext cx="2386012" cy="400110"/>
          </a:xfrm>
          <a:prstGeom prst="rect">
            <a:avLst/>
          </a:prstGeom>
          <a:noFill/>
        </p:spPr>
        <p:txBody>
          <a:bodyPr wrap="square" rtlCol="0">
            <a:spAutoFit/>
          </a:bodyPr>
          <a:lstStyle/>
          <a:p>
            <a:pPr algn="r"/>
            <a:r>
              <a:rPr lang="es-MX" sz="2000" b="1" dirty="0">
                <a:solidFill>
                  <a:srgbClr val="002060"/>
                </a:solidFill>
                <a:latin typeface="Arial" panose="020B0604020202020204" pitchFamily="34" charset="0"/>
                <a:cs typeface="Arial" panose="020B0604020202020204" pitchFamily="34" charset="0"/>
              </a:rPr>
              <a:t>Conjunto uno</a:t>
            </a:r>
          </a:p>
        </p:txBody>
      </p:sp>
      <p:sp>
        <p:nvSpPr>
          <p:cNvPr id="24" name="CuadroTexto 23">
            <a:extLst>
              <a:ext uri="{FF2B5EF4-FFF2-40B4-BE49-F238E27FC236}">
                <a16:creationId xmlns:a16="http://schemas.microsoft.com/office/drawing/2014/main" id="{D2696F84-0F26-B64A-9507-8AD2A6E57332}"/>
              </a:ext>
            </a:extLst>
          </p:cNvPr>
          <p:cNvSpPr txBox="1"/>
          <p:nvPr/>
        </p:nvSpPr>
        <p:spPr>
          <a:xfrm>
            <a:off x="2646335" y="2227641"/>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A1</a:t>
            </a:r>
          </a:p>
        </p:txBody>
      </p:sp>
      <p:sp>
        <p:nvSpPr>
          <p:cNvPr id="15" name="CuadroTexto 14">
            <a:extLst>
              <a:ext uri="{FF2B5EF4-FFF2-40B4-BE49-F238E27FC236}">
                <a16:creationId xmlns:a16="http://schemas.microsoft.com/office/drawing/2014/main" id="{35A123F3-B4FC-E044-B30E-3A86BC6DECFB}"/>
              </a:ext>
            </a:extLst>
          </p:cNvPr>
          <p:cNvSpPr txBox="1"/>
          <p:nvPr/>
        </p:nvSpPr>
        <p:spPr>
          <a:xfrm>
            <a:off x="2323438" y="3084891"/>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A2</a:t>
            </a:r>
          </a:p>
        </p:txBody>
      </p:sp>
      <p:sp>
        <p:nvSpPr>
          <p:cNvPr id="16" name="CuadroTexto 15">
            <a:extLst>
              <a:ext uri="{FF2B5EF4-FFF2-40B4-BE49-F238E27FC236}">
                <a16:creationId xmlns:a16="http://schemas.microsoft.com/office/drawing/2014/main" id="{1C91BB48-4072-BE4E-938E-1043CA9C3703}"/>
              </a:ext>
            </a:extLst>
          </p:cNvPr>
          <p:cNvSpPr txBox="1"/>
          <p:nvPr/>
        </p:nvSpPr>
        <p:spPr>
          <a:xfrm>
            <a:off x="2674911" y="3899278"/>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A3</a:t>
            </a:r>
          </a:p>
        </p:txBody>
      </p:sp>
      <p:sp>
        <p:nvSpPr>
          <p:cNvPr id="17" name="CuadroTexto 16">
            <a:extLst>
              <a:ext uri="{FF2B5EF4-FFF2-40B4-BE49-F238E27FC236}">
                <a16:creationId xmlns:a16="http://schemas.microsoft.com/office/drawing/2014/main" id="{E1C539C3-DD82-FD48-8722-4E80540570AA}"/>
              </a:ext>
            </a:extLst>
          </p:cNvPr>
          <p:cNvSpPr txBox="1"/>
          <p:nvPr/>
        </p:nvSpPr>
        <p:spPr>
          <a:xfrm>
            <a:off x="9634828" y="1366477"/>
            <a:ext cx="2386012" cy="400110"/>
          </a:xfrm>
          <a:prstGeom prst="rect">
            <a:avLst/>
          </a:prstGeom>
          <a:noFill/>
        </p:spPr>
        <p:txBody>
          <a:bodyPr wrap="square" rtlCol="0">
            <a:spAutoFit/>
          </a:bodyPr>
          <a:lstStyle/>
          <a:p>
            <a:r>
              <a:rPr lang="es-MX" sz="2000" b="1" dirty="0">
                <a:solidFill>
                  <a:srgbClr val="002060"/>
                </a:solidFill>
                <a:latin typeface="Arial" panose="020B0604020202020204" pitchFamily="34" charset="0"/>
                <a:cs typeface="Arial" panose="020B0604020202020204" pitchFamily="34" charset="0"/>
              </a:rPr>
              <a:t>Conjunto dos</a:t>
            </a:r>
          </a:p>
        </p:txBody>
      </p:sp>
      <p:sp>
        <p:nvSpPr>
          <p:cNvPr id="19" name="CuadroTexto 18">
            <a:extLst>
              <a:ext uri="{FF2B5EF4-FFF2-40B4-BE49-F238E27FC236}">
                <a16:creationId xmlns:a16="http://schemas.microsoft.com/office/drawing/2014/main" id="{5F910F50-2C68-E840-887E-5D534B9BCCD3}"/>
              </a:ext>
            </a:extLst>
          </p:cNvPr>
          <p:cNvSpPr txBox="1"/>
          <p:nvPr/>
        </p:nvSpPr>
        <p:spPr>
          <a:xfrm>
            <a:off x="3165448" y="4813678"/>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A4</a:t>
            </a:r>
          </a:p>
        </p:txBody>
      </p:sp>
      <p:sp>
        <p:nvSpPr>
          <p:cNvPr id="21" name="CuadroTexto 20">
            <a:extLst>
              <a:ext uri="{FF2B5EF4-FFF2-40B4-BE49-F238E27FC236}">
                <a16:creationId xmlns:a16="http://schemas.microsoft.com/office/drawing/2014/main" id="{B2C3CB08-0290-424E-AE75-EF7FA24274A9}"/>
              </a:ext>
            </a:extLst>
          </p:cNvPr>
          <p:cNvSpPr txBox="1"/>
          <p:nvPr/>
        </p:nvSpPr>
        <p:spPr>
          <a:xfrm>
            <a:off x="7479320" y="2212401"/>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B1</a:t>
            </a:r>
          </a:p>
        </p:txBody>
      </p:sp>
      <p:sp>
        <p:nvSpPr>
          <p:cNvPr id="22" name="CuadroTexto 21">
            <a:extLst>
              <a:ext uri="{FF2B5EF4-FFF2-40B4-BE49-F238E27FC236}">
                <a16:creationId xmlns:a16="http://schemas.microsoft.com/office/drawing/2014/main" id="{EF6053C2-7A55-4A4E-81BE-17044975C875}"/>
              </a:ext>
            </a:extLst>
          </p:cNvPr>
          <p:cNvSpPr txBox="1"/>
          <p:nvPr/>
        </p:nvSpPr>
        <p:spPr>
          <a:xfrm>
            <a:off x="7765071" y="3069651"/>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B2</a:t>
            </a:r>
          </a:p>
        </p:txBody>
      </p:sp>
      <p:sp>
        <p:nvSpPr>
          <p:cNvPr id="30" name="CuadroTexto 29">
            <a:extLst>
              <a:ext uri="{FF2B5EF4-FFF2-40B4-BE49-F238E27FC236}">
                <a16:creationId xmlns:a16="http://schemas.microsoft.com/office/drawing/2014/main" id="{EC190DB3-7467-AB43-9A4E-FEDF781D1F82}"/>
              </a:ext>
            </a:extLst>
          </p:cNvPr>
          <p:cNvSpPr txBox="1"/>
          <p:nvPr/>
        </p:nvSpPr>
        <p:spPr>
          <a:xfrm>
            <a:off x="7507896" y="3884038"/>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B3</a:t>
            </a:r>
          </a:p>
        </p:txBody>
      </p:sp>
      <p:sp>
        <p:nvSpPr>
          <p:cNvPr id="33" name="CuadroTexto 32">
            <a:extLst>
              <a:ext uri="{FF2B5EF4-FFF2-40B4-BE49-F238E27FC236}">
                <a16:creationId xmlns:a16="http://schemas.microsoft.com/office/drawing/2014/main" id="{2B1554E5-1173-7244-9737-8FB98DD76DEA}"/>
              </a:ext>
            </a:extLst>
          </p:cNvPr>
          <p:cNvSpPr txBox="1"/>
          <p:nvPr/>
        </p:nvSpPr>
        <p:spPr>
          <a:xfrm>
            <a:off x="7186903" y="4798438"/>
            <a:ext cx="2386012"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Elemento B4</a:t>
            </a:r>
          </a:p>
        </p:txBody>
      </p:sp>
      <p:sp>
        <p:nvSpPr>
          <p:cNvPr id="34" name="CuadroTexto 33">
            <a:extLst>
              <a:ext uri="{FF2B5EF4-FFF2-40B4-BE49-F238E27FC236}">
                <a16:creationId xmlns:a16="http://schemas.microsoft.com/office/drawing/2014/main" id="{CF3765EC-1D5F-3848-A652-14098A4A7168}"/>
              </a:ext>
            </a:extLst>
          </p:cNvPr>
          <p:cNvSpPr txBox="1"/>
          <p:nvPr/>
        </p:nvSpPr>
        <p:spPr>
          <a:xfrm>
            <a:off x="4863280" y="2641056"/>
            <a:ext cx="2386012" cy="1881925"/>
          </a:xfrm>
          <a:prstGeom prst="rect">
            <a:avLst/>
          </a:prstGeom>
          <a:noFill/>
        </p:spPr>
        <p:txBody>
          <a:bodyPr wrap="square" rtlCol="0">
            <a:spAutoFit/>
          </a:bodyPr>
          <a:lstStyle/>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AB1</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AB2</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AB3</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AB4</a:t>
            </a:r>
          </a:p>
        </p:txBody>
      </p:sp>
    </p:spTree>
    <p:extLst>
      <p:ext uri="{BB962C8B-B14F-4D97-AF65-F5344CB8AC3E}">
        <p14:creationId xmlns:p14="http://schemas.microsoft.com/office/powerpoint/2010/main" val="3222263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6442"/>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Diagrama de Venn, 3 conjuntos</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1957202" y="1208875"/>
            <a:ext cx="2386012" cy="400110"/>
          </a:xfrm>
          <a:prstGeom prst="rect">
            <a:avLst/>
          </a:prstGeom>
          <a:noFill/>
        </p:spPr>
        <p:txBody>
          <a:bodyPr wrap="square" rtlCol="0">
            <a:spAutoFit/>
          </a:bodyPr>
          <a:lstStyle/>
          <a:p>
            <a:pPr algn="r"/>
            <a:r>
              <a:rPr lang="es-MX" sz="2000" b="1" dirty="0">
                <a:solidFill>
                  <a:srgbClr val="002060"/>
                </a:solidFill>
                <a:latin typeface="Arial" panose="020B0604020202020204" pitchFamily="34" charset="0"/>
                <a:cs typeface="Arial" panose="020B0604020202020204" pitchFamily="34" charset="0"/>
              </a:rPr>
              <a:t>Conjunto uno</a:t>
            </a:r>
          </a:p>
        </p:txBody>
      </p:sp>
      <p:sp>
        <p:nvSpPr>
          <p:cNvPr id="24" name="CuadroTexto 23">
            <a:extLst>
              <a:ext uri="{FF2B5EF4-FFF2-40B4-BE49-F238E27FC236}">
                <a16:creationId xmlns:a16="http://schemas.microsoft.com/office/drawing/2014/main" id="{D2696F84-0F26-B64A-9507-8AD2A6E57332}"/>
              </a:ext>
            </a:extLst>
          </p:cNvPr>
          <p:cNvSpPr txBox="1"/>
          <p:nvPr/>
        </p:nvSpPr>
        <p:spPr>
          <a:xfrm>
            <a:off x="4845656" y="1020346"/>
            <a:ext cx="2386012" cy="1718516"/>
          </a:xfrm>
          <a:prstGeom prst="rect">
            <a:avLst/>
          </a:prstGeom>
          <a:noFill/>
        </p:spPr>
        <p:txBody>
          <a:bodyPr wrap="square" rtlCol="0">
            <a:spAutoFit/>
          </a:bodyPr>
          <a:lstStyle/>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A1</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A2</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A3</a:t>
            </a:r>
          </a:p>
        </p:txBody>
      </p:sp>
      <p:sp>
        <p:nvSpPr>
          <p:cNvPr id="17" name="CuadroTexto 16">
            <a:extLst>
              <a:ext uri="{FF2B5EF4-FFF2-40B4-BE49-F238E27FC236}">
                <a16:creationId xmlns:a16="http://schemas.microsoft.com/office/drawing/2014/main" id="{E1C539C3-DD82-FD48-8722-4E80540570AA}"/>
              </a:ext>
            </a:extLst>
          </p:cNvPr>
          <p:cNvSpPr txBox="1"/>
          <p:nvPr/>
        </p:nvSpPr>
        <p:spPr>
          <a:xfrm>
            <a:off x="9283832" y="4325637"/>
            <a:ext cx="2386012" cy="400110"/>
          </a:xfrm>
          <a:prstGeom prst="rect">
            <a:avLst/>
          </a:prstGeom>
          <a:noFill/>
        </p:spPr>
        <p:txBody>
          <a:bodyPr wrap="square" rtlCol="0">
            <a:spAutoFit/>
          </a:bodyPr>
          <a:lstStyle/>
          <a:p>
            <a:r>
              <a:rPr lang="es-MX" sz="2000" b="1" dirty="0">
                <a:solidFill>
                  <a:srgbClr val="002060"/>
                </a:solidFill>
                <a:latin typeface="Arial" panose="020B0604020202020204" pitchFamily="34" charset="0"/>
                <a:cs typeface="Arial" panose="020B0604020202020204" pitchFamily="34" charset="0"/>
              </a:rPr>
              <a:t>Conjunto tres</a:t>
            </a:r>
          </a:p>
        </p:txBody>
      </p:sp>
      <p:sp>
        <p:nvSpPr>
          <p:cNvPr id="14" name="CuadroTexto 13">
            <a:extLst>
              <a:ext uri="{FF2B5EF4-FFF2-40B4-BE49-F238E27FC236}">
                <a16:creationId xmlns:a16="http://schemas.microsoft.com/office/drawing/2014/main" id="{A716775B-8E77-0E43-A00C-624D1E98C18F}"/>
              </a:ext>
            </a:extLst>
          </p:cNvPr>
          <p:cNvSpPr txBox="1"/>
          <p:nvPr/>
        </p:nvSpPr>
        <p:spPr>
          <a:xfrm>
            <a:off x="354145" y="4356345"/>
            <a:ext cx="2386012" cy="400110"/>
          </a:xfrm>
          <a:prstGeom prst="rect">
            <a:avLst/>
          </a:prstGeom>
          <a:noFill/>
        </p:spPr>
        <p:txBody>
          <a:bodyPr wrap="square" rtlCol="0">
            <a:spAutoFit/>
          </a:bodyPr>
          <a:lstStyle/>
          <a:p>
            <a:pPr algn="r"/>
            <a:r>
              <a:rPr lang="es-MX" sz="2000" b="1" dirty="0">
                <a:solidFill>
                  <a:srgbClr val="002060"/>
                </a:solidFill>
                <a:latin typeface="Arial" panose="020B0604020202020204" pitchFamily="34" charset="0"/>
                <a:cs typeface="Arial" panose="020B0604020202020204" pitchFamily="34" charset="0"/>
              </a:rPr>
              <a:t>Conjunto dos</a:t>
            </a:r>
          </a:p>
        </p:txBody>
      </p:sp>
      <p:sp>
        <p:nvSpPr>
          <p:cNvPr id="18" name="CuadroTexto 17">
            <a:extLst>
              <a:ext uri="{FF2B5EF4-FFF2-40B4-BE49-F238E27FC236}">
                <a16:creationId xmlns:a16="http://schemas.microsoft.com/office/drawing/2014/main" id="{A094EC55-EBBF-FE40-9073-CC61C3212277}"/>
              </a:ext>
            </a:extLst>
          </p:cNvPr>
          <p:cNvSpPr txBox="1"/>
          <p:nvPr/>
        </p:nvSpPr>
        <p:spPr>
          <a:xfrm>
            <a:off x="2819688" y="4113113"/>
            <a:ext cx="2386012" cy="1420261"/>
          </a:xfrm>
          <a:prstGeom prst="rect">
            <a:avLst/>
          </a:prstGeom>
          <a:noFill/>
        </p:spPr>
        <p:txBody>
          <a:bodyPr wrap="square" rtlCol="0">
            <a:spAutoFit/>
          </a:bodyPr>
          <a:lstStyle/>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B1</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B2</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B3</a:t>
            </a:r>
          </a:p>
        </p:txBody>
      </p:sp>
      <p:sp>
        <p:nvSpPr>
          <p:cNvPr id="20" name="CuadroTexto 19">
            <a:extLst>
              <a:ext uri="{FF2B5EF4-FFF2-40B4-BE49-F238E27FC236}">
                <a16:creationId xmlns:a16="http://schemas.microsoft.com/office/drawing/2014/main" id="{7A0BE349-878F-F740-9465-1A1ACB16D1EC}"/>
              </a:ext>
            </a:extLst>
          </p:cNvPr>
          <p:cNvSpPr txBox="1"/>
          <p:nvPr/>
        </p:nvSpPr>
        <p:spPr>
          <a:xfrm>
            <a:off x="6848763" y="4113113"/>
            <a:ext cx="2386012" cy="1420261"/>
          </a:xfrm>
          <a:prstGeom prst="rect">
            <a:avLst/>
          </a:prstGeom>
          <a:noFill/>
        </p:spPr>
        <p:txBody>
          <a:bodyPr wrap="square" rtlCol="0">
            <a:spAutoFit/>
          </a:bodyPr>
          <a:lstStyle/>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C1</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C2</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C3</a:t>
            </a:r>
          </a:p>
        </p:txBody>
      </p:sp>
      <p:sp>
        <p:nvSpPr>
          <p:cNvPr id="23" name="CuadroTexto 22">
            <a:extLst>
              <a:ext uri="{FF2B5EF4-FFF2-40B4-BE49-F238E27FC236}">
                <a16:creationId xmlns:a16="http://schemas.microsoft.com/office/drawing/2014/main" id="{9D0716F9-A058-3D42-8345-E67B0AFCCCC2}"/>
              </a:ext>
            </a:extLst>
          </p:cNvPr>
          <p:cNvSpPr txBox="1"/>
          <p:nvPr/>
        </p:nvSpPr>
        <p:spPr>
          <a:xfrm>
            <a:off x="3932355" y="2646052"/>
            <a:ext cx="1716593" cy="785343"/>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AB1</a:t>
            </a:r>
          </a:p>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AB2</a:t>
            </a:r>
          </a:p>
        </p:txBody>
      </p:sp>
      <p:sp>
        <p:nvSpPr>
          <p:cNvPr id="25" name="CuadroTexto 24">
            <a:extLst>
              <a:ext uri="{FF2B5EF4-FFF2-40B4-BE49-F238E27FC236}">
                <a16:creationId xmlns:a16="http://schemas.microsoft.com/office/drawing/2014/main" id="{398FFC02-66D2-A74D-9492-883D6CEA0667}"/>
              </a:ext>
            </a:extLst>
          </p:cNvPr>
          <p:cNvSpPr txBox="1"/>
          <p:nvPr/>
        </p:nvSpPr>
        <p:spPr>
          <a:xfrm>
            <a:off x="6470768" y="2676532"/>
            <a:ext cx="1716593" cy="785343"/>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AC1</a:t>
            </a:r>
          </a:p>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AC2</a:t>
            </a:r>
          </a:p>
        </p:txBody>
      </p:sp>
      <p:sp>
        <p:nvSpPr>
          <p:cNvPr id="26" name="CuadroTexto 25">
            <a:extLst>
              <a:ext uri="{FF2B5EF4-FFF2-40B4-BE49-F238E27FC236}">
                <a16:creationId xmlns:a16="http://schemas.microsoft.com/office/drawing/2014/main" id="{4CB8EF59-E681-B348-9E7F-8704C5441ABC}"/>
              </a:ext>
            </a:extLst>
          </p:cNvPr>
          <p:cNvSpPr txBox="1"/>
          <p:nvPr/>
        </p:nvSpPr>
        <p:spPr>
          <a:xfrm>
            <a:off x="5172513" y="4676782"/>
            <a:ext cx="1716593" cy="785343"/>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BC1</a:t>
            </a:r>
          </a:p>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BC2</a:t>
            </a:r>
          </a:p>
        </p:txBody>
      </p:sp>
      <p:sp>
        <p:nvSpPr>
          <p:cNvPr id="27" name="CuadroTexto 26">
            <a:extLst>
              <a:ext uri="{FF2B5EF4-FFF2-40B4-BE49-F238E27FC236}">
                <a16:creationId xmlns:a16="http://schemas.microsoft.com/office/drawing/2014/main" id="{EB6DF95A-1AC4-6B4C-8411-F2BB21CCA556}"/>
              </a:ext>
            </a:extLst>
          </p:cNvPr>
          <p:cNvSpPr txBox="1"/>
          <p:nvPr/>
        </p:nvSpPr>
        <p:spPr>
          <a:xfrm>
            <a:off x="5157273" y="3736644"/>
            <a:ext cx="1716593"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ABC</a:t>
            </a:r>
          </a:p>
        </p:txBody>
      </p:sp>
    </p:spTree>
    <p:extLst>
      <p:ext uri="{BB962C8B-B14F-4D97-AF65-F5344CB8AC3E}">
        <p14:creationId xmlns:p14="http://schemas.microsoft.com/office/powerpoint/2010/main" val="2206817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6442"/>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Diagrama de Venn, 3 conjuntos</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1957202" y="1208875"/>
            <a:ext cx="2386012" cy="400110"/>
          </a:xfrm>
          <a:prstGeom prst="rect">
            <a:avLst/>
          </a:prstGeom>
          <a:noFill/>
        </p:spPr>
        <p:txBody>
          <a:bodyPr wrap="square" rtlCol="0">
            <a:spAutoFit/>
          </a:bodyPr>
          <a:lstStyle/>
          <a:p>
            <a:pPr algn="r"/>
            <a:r>
              <a:rPr lang="es-MX" sz="2000" b="1" dirty="0">
                <a:solidFill>
                  <a:srgbClr val="002060"/>
                </a:solidFill>
                <a:latin typeface="Arial" panose="020B0604020202020204" pitchFamily="34" charset="0"/>
                <a:cs typeface="Arial" panose="020B0604020202020204" pitchFamily="34" charset="0"/>
              </a:rPr>
              <a:t>Conjunto uno</a:t>
            </a:r>
          </a:p>
        </p:txBody>
      </p:sp>
      <p:sp>
        <p:nvSpPr>
          <p:cNvPr id="24" name="CuadroTexto 23">
            <a:extLst>
              <a:ext uri="{FF2B5EF4-FFF2-40B4-BE49-F238E27FC236}">
                <a16:creationId xmlns:a16="http://schemas.microsoft.com/office/drawing/2014/main" id="{D2696F84-0F26-B64A-9507-8AD2A6E57332}"/>
              </a:ext>
            </a:extLst>
          </p:cNvPr>
          <p:cNvSpPr txBox="1"/>
          <p:nvPr/>
        </p:nvSpPr>
        <p:spPr>
          <a:xfrm>
            <a:off x="4845656" y="1020346"/>
            <a:ext cx="2386012" cy="1718516"/>
          </a:xfrm>
          <a:prstGeom prst="rect">
            <a:avLst/>
          </a:prstGeom>
          <a:noFill/>
        </p:spPr>
        <p:txBody>
          <a:bodyPr wrap="square" rtlCol="0">
            <a:spAutoFit/>
          </a:bodyPr>
          <a:lstStyle/>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A1</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A2</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A3</a:t>
            </a:r>
          </a:p>
        </p:txBody>
      </p:sp>
      <p:sp>
        <p:nvSpPr>
          <p:cNvPr id="17" name="CuadroTexto 16">
            <a:extLst>
              <a:ext uri="{FF2B5EF4-FFF2-40B4-BE49-F238E27FC236}">
                <a16:creationId xmlns:a16="http://schemas.microsoft.com/office/drawing/2014/main" id="{E1C539C3-DD82-FD48-8722-4E80540570AA}"/>
              </a:ext>
            </a:extLst>
          </p:cNvPr>
          <p:cNvSpPr txBox="1"/>
          <p:nvPr/>
        </p:nvSpPr>
        <p:spPr>
          <a:xfrm>
            <a:off x="9283832" y="4325637"/>
            <a:ext cx="2386012" cy="400110"/>
          </a:xfrm>
          <a:prstGeom prst="rect">
            <a:avLst/>
          </a:prstGeom>
          <a:noFill/>
        </p:spPr>
        <p:txBody>
          <a:bodyPr wrap="square" rtlCol="0">
            <a:spAutoFit/>
          </a:bodyPr>
          <a:lstStyle/>
          <a:p>
            <a:r>
              <a:rPr lang="es-MX" sz="2000" b="1" dirty="0">
                <a:solidFill>
                  <a:srgbClr val="002060"/>
                </a:solidFill>
                <a:latin typeface="Arial" panose="020B0604020202020204" pitchFamily="34" charset="0"/>
                <a:cs typeface="Arial" panose="020B0604020202020204" pitchFamily="34" charset="0"/>
              </a:rPr>
              <a:t>Conjunto tres</a:t>
            </a:r>
          </a:p>
        </p:txBody>
      </p:sp>
      <p:sp>
        <p:nvSpPr>
          <p:cNvPr id="14" name="CuadroTexto 13">
            <a:extLst>
              <a:ext uri="{FF2B5EF4-FFF2-40B4-BE49-F238E27FC236}">
                <a16:creationId xmlns:a16="http://schemas.microsoft.com/office/drawing/2014/main" id="{A716775B-8E77-0E43-A00C-624D1E98C18F}"/>
              </a:ext>
            </a:extLst>
          </p:cNvPr>
          <p:cNvSpPr txBox="1"/>
          <p:nvPr/>
        </p:nvSpPr>
        <p:spPr>
          <a:xfrm>
            <a:off x="354145" y="4356345"/>
            <a:ext cx="2386012" cy="400110"/>
          </a:xfrm>
          <a:prstGeom prst="rect">
            <a:avLst/>
          </a:prstGeom>
          <a:noFill/>
        </p:spPr>
        <p:txBody>
          <a:bodyPr wrap="square" rtlCol="0">
            <a:spAutoFit/>
          </a:bodyPr>
          <a:lstStyle/>
          <a:p>
            <a:pPr algn="r"/>
            <a:r>
              <a:rPr lang="es-MX" sz="2000" b="1" dirty="0">
                <a:solidFill>
                  <a:srgbClr val="002060"/>
                </a:solidFill>
                <a:latin typeface="Arial" panose="020B0604020202020204" pitchFamily="34" charset="0"/>
                <a:cs typeface="Arial" panose="020B0604020202020204" pitchFamily="34" charset="0"/>
              </a:rPr>
              <a:t>Conjunto dos</a:t>
            </a:r>
          </a:p>
        </p:txBody>
      </p:sp>
      <p:sp>
        <p:nvSpPr>
          <p:cNvPr id="18" name="CuadroTexto 17">
            <a:extLst>
              <a:ext uri="{FF2B5EF4-FFF2-40B4-BE49-F238E27FC236}">
                <a16:creationId xmlns:a16="http://schemas.microsoft.com/office/drawing/2014/main" id="{A094EC55-EBBF-FE40-9073-CC61C3212277}"/>
              </a:ext>
            </a:extLst>
          </p:cNvPr>
          <p:cNvSpPr txBox="1"/>
          <p:nvPr/>
        </p:nvSpPr>
        <p:spPr>
          <a:xfrm>
            <a:off x="2819688" y="4113113"/>
            <a:ext cx="2386012" cy="1420261"/>
          </a:xfrm>
          <a:prstGeom prst="rect">
            <a:avLst/>
          </a:prstGeom>
          <a:noFill/>
        </p:spPr>
        <p:txBody>
          <a:bodyPr wrap="square" rtlCol="0">
            <a:spAutoFit/>
          </a:bodyPr>
          <a:lstStyle/>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B1</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B2</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B3</a:t>
            </a:r>
          </a:p>
        </p:txBody>
      </p:sp>
      <p:sp>
        <p:nvSpPr>
          <p:cNvPr id="20" name="CuadroTexto 19">
            <a:extLst>
              <a:ext uri="{FF2B5EF4-FFF2-40B4-BE49-F238E27FC236}">
                <a16:creationId xmlns:a16="http://schemas.microsoft.com/office/drawing/2014/main" id="{7A0BE349-878F-F740-9465-1A1ACB16D1EC}"/>
              </a:ext>
            </a:extLst>
          </p:cNvPr>
          <p:cNvSpPr txBox="1"/>
          <p:nvPr/>
        </p:nvSpPr>
        <p:spPr>
          <a:xfrm>
            <a:off x="6848763" y="4113113"/>
            <a:ext cx="2386012" cy="1420261"/>
          </a:xfrm>
          <a:prstGeom prst="rect">
            <a:avLst/>
          </a:prstGeom>
          <a:noFill/>
        </p:spPr>
        <p:txBody>
          <a:bodyPr wrap="square" rtlCol="0">
            <a:spAutoFit/>
          </a:bodyPr>
          <a:lstStyle/>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C1</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C2</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C3</a:t>
            </a:r>
          </a:p>
        </p:txBody>
      </p:sp>
      <p:sp>
        <p:nvSpPr>
          <p:cNvPr id="23" name="CuadroTexto 22">
            <a:extLst>
              <a:ext uri="{FF2B5EF4-FFF2-40B4-BE49-F238E27FC236}">
                <a16:creationId xmlns:a16="http://schemas.microsoft.com/office/drawing/2014/main" id="{9D0716F9-A058-3D42-8345-E67B0AFCCCC2}"/>
              </a:ext>
            </a:extLst>
          </p:cNvPr>
          <p:cNvSpPr txBox="1"/>
          <p:nvPr/>
        </p:nvSpPr>
        <p:spPr>
          <a:xfrm>
            <a:off x="3932355" y="2646052"/>
            <a:ext cx="1716593" cy="785343"/>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AB1</a:t>
            </a:r>
          </a:p>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AB2</a:t>
            </a:r>
          </a:p>
        </p:txBody>
      </p:sp>
      <p:sp>
        <p:nvSpPr>
          <p:cNvPr id="25" name="CuadroTexto 24">
            <a:extLst>
              <a:ext uri="{FF2B5EF4-FFF2-40B4-BE49-F238E27FC236}">
                <a16:creationId xmlns:a16="http://schemas.microsoft.com/office/drawing/2014/main" id="{398FFC02-66D2-A74D-9492-883D6CEA0667}"/>
              </a:ext>
            </a:extLst>
          </p:cNvPr>
          <p:cNvSpPr txBox="1"/>
          <p:nvPr/>
        </p:nvSpPr>
        <p:spPr>
          <a:xfrm>
            <a:off x="6470768" y="2676532"/>
            <a:ext cx="1716593" cy="785343"/>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AC1</a:t>
            </a:r>
          </a:p>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AC2</a:t>
            </a:r>
          </a:p>
        </p:txBody>
      </p:sp>
      <p:sp>
        <p:nvSpPr>
          <p:cNvPr id="26" name="CuadroTexto 25">
            <a:extLst>
              <a:ext uri="{FF2B5EF4-FFF2-40B4-BE49-F238E27FC236}">
                <a16:creationId xmlns:a16="http://schemas.microsoft.com/office/drawing/2014/main" id="{4CB8EF59-E681-B348-9E7F-8704C5441ABC}"/>
              </a:ext>
            </a:extLst>
          </p:cNvPr>
          <p:cNvSpPr txBox="1"/>
          <p:nvPr/>
        </p:nvSpPr>
        <p:spPr>
          <a:xfrm>
            <a:off x="5172513" y="4676782"/>
            <a:ext cx="1716593" cy="785343"/>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BC1</a:t>
            </a:r>
          </a:p>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BC2</a:t>
            </a:r>
          </a:p>
        </p:txBody>
      </p:sp>
      <p:sp>
        <p:nvSpPr>
          <p:cNvPr id="27" name="CuadroTexto 26">
            <a:extLst>
              <a:ext uri="{FF2B5EF4-FFF2-40B4-BE49-F238E27FC236}">
                <a16:creationId xmlns:a16="http://schemas.microsoft.com/office/drawing/2014/main" id="{EB6DF95A-1AC4-6B4C-8411-F2BB21CCA556}"/>
              </a:ext>
            </a:extLst>
          </p:cNvPr>
          <p:cNvSpPr txBox="1"/>
          <p:nvPr/>
        </p:nvSpPr>
        <p:spPr>
          <a:xfrm>
            <a:off x="5157273" y="3736644"/>
            <a:ext cx="1716593"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ABC</a:t>
            </a:r>
          </a:p>
        </p:txBody>
      </p:sp>
    </p:spTree>
    <p:extLst>
      <p:ext uri="{BB962C8B-B14F-4D97-AF65-F5344CB8AC3E}">
        <p14:creationId xmlns:p14="http://schemas.microsoft.com/office/powerpoint/2010/main" val="4101535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6442"/>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Diagrama de Venn, 3 conjuntos</a:t>
            </a:r>
          </a:p>
        </p:txBody>
      </p:sp>
      <p:sp>
        <p:nvSpPr>
          <p:cNvPr id="3" name="CuadroTexto 2">
            <a:extLst>
              <a:ext uri="{FF2B5EF4-FFF2-40B4-BE49-F238E27FC236}">
                <a16:creationId xmlns:a16="http://schemas.microsoft.com/office/drawing/2014/main" id="{519B7D7B-C924-CB47-9F1F-FDA1F84FDF28}"/>
              </a:ext>
            </a:extLst>
          </p:cNvPr>
          <p:cNvSpPr txBox="1"/>
          <p:nvPr/>
        </p:nvSpPr>
        <p:spPr>
          <a:xfrm>
            <a:off x="1957202" y="1208875"/>
            <a:ext cx="2386012" cy="400110"/>
          </a:xfrm>
          <a:prstGeom prst="rect">
            <a:avLst/>
          </a:prstGeom>
          <a:noFill/>
        </p:spPr>
        <p:txBody>
          <a:bodyPr wrap="square" rtlCol="0">
            <a:spAutoFit/>
          </a:bodyPr>
          <a:lstStyle/>
          <a:p>
            <a:pPr algn="r"/>
            <a:r>
              <a:rPr lang="es-MX" sz="2000" b="1" dirty="0">
                <a:solidFill>
                  <a:srgbClr val="002060"/>
                </a:solidFill>
                <a:latin typeface="Arial" panose="020B0604020202020204" pitchFamily="34" charset="0"/>
                <a:cs typeface="Arial" panose="020B0604020202020204" pitchFamily="34" charset="0"/>
              </a:rPr>
              <a:t>Conjunto uno</a:t>
            </a:r>
          </a:p>
        </p:txBody>
      </p:sp>
      <p:sp>
        <p:nvSpPr>
          <p:cNvPr id="24" name="CuadroTexto 23">
            <a:extLst>
              <a:ext uri="{FF2B5EF4-FFF2-40B4-BE49-F238E27FC236}">
                <a16:creationId xmlns:a16="http://schemas.microsoft.com/office/drawing/2014/main" id="{D2696F84-0F26-B64A-9507-8AD2A6E57332}"/>
              </a:ext>
            </a:extLst>
          </p:cNvPr>
          <p:cNvSpPr txBox="1"/>
          <p:nvPr/>
        </p:nvSpPr>
        <p:spPr>
          <a:xfrm>
            <a:off x="4845656" y="1020346"/>
            <a:ext cx="2386012" cy="1718516"/>
          </a:xfrm>
          <a:prstGeom prst="rect">
            <a:avLst/>
          </a:prstGeom>
          <a:noFill/>
        </p:spPr>
        <p:txBody>
          <a:bodyPr wrap="square" rtlCol="0">
            <a:spAutoFit/>
          </a:bodyPr>
          <a:lstStyle/>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A1</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A2</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A3</a:t>
            </a:r>
          </a:p>
        </p:txBody>
      </p:sp>
      <p:sp>
        <p:nvSpPr>
          <p:cNvPr id="17" name="CuadroTexto 16">
            <a:extLst>
              <a:ext uri="{FF2B5EF4-FFF2-40B4-BE49-F238E27FC236}">
                <a16:creationId xmlns:a16="http://schemas.microsoft.com/office/drawing/2014/main" id="{E1C539C3-DD82-FD48-8722-4E80540570AA}"/>
              </a:ext>
            </a:extLst>
          </p:cNvPr>
          <p:cNvSpPr txBox="1"/>
          <p:nvPr/>
        </p:nvSpPr>
        <p:spPr>
          <a:xfrm>
            <a:off x="9283832" y="4325637"/>
            <a:ext cx="2386012" cy="400110"/>
          </a:xfrm>
          <a:prstGeom prst="rect">
            <a:avLst/>
          </a:prstGeom>
          <a:noFill/>
        </p:spPr>
        <p:txBody>
          <a:bodyPr wrap="square" rtlCol="0">
            <a:spAutoFit/>
          </a:bodyPr>
          <a:lstStyle/>
          <a:p>
            <a:r>
              <a:rPr lang="es-MX" sz="2000" b="1" dirty="0">
                <a:solidFill>
                  <a:srgbClr val="002060"/>
                </a:solidFill>
                <a:latin typeface="Arial" panose="020B0604020202020204" pitchFamily="34" charset="0"/>
                <a:cs typeface="Arial" panose="020B0604020202020204" pitchFamily="34" charset="0"/>
              </a:rPr>
              <a:t>Conjunto tres</a:t>
            </a:r>
          </a:p>
        </p:txBody>
      </p:sp>
      <p:sp>
        <p:nvSpPr>
          <p:cNvPr id="14" name="CuadroTexto 13">
            <a:extLst>
              <a:ext uri="{FF2B5EF4-FFF2-40B4-BE49-F238E27FC236}">
                <a16:creationId xmlns:a16="http://schemas.microsoft.com/office/drawing/2014/main" id="{A716775B-8E77-0E43-A00C-624D1E98C18F}"/>
              </a:ext>
            </a:extLst>
          </p:cNvPr>
          <p:cNvSpPr txBox="1"/>
          <p:nvPr/>
        </p:nvSpPr>
        <p:spPr>
          <a:xfrm>
            <a:off x="354145" y="4356345"/>
            <a:ext cx="2386012" cy="400110"/>
          </a:xfrm>
          <a:prstGeom prst="rect">
            <a:avLst/>
          </a:prstGeom>
          <a:noFill/>
        </p:spPr>
        <p:txBody>
          <a:bodyPr wrap="square" rtlCol="0">
            <a:spAutoFit/>
          </a:bodyPr>
          <a:lstStyle/>
          <a:p>
            <a:pPr algn="r"/>
            <a:r>
              <a:rPr lang="es-MX" sz="2000" b="1" dirty="0">
                <a:solidFill>
                  <a:srgbClr val="002060"/>
                </a:solidFill>
                <a:latin typeface="Arial" panose="020B0604020202020204" pitchFamily="34" charset="0"/>
                <a:cs typeface="Arial" panose="020B0604020202020204" pitchFamily="34" charset="0"/>
              </a:rPr>
              <a:t>Conjunto dos</a:t>
            </a:r>
          </a:p>
        </p:txBody>
      </p:sp>
      <p:sp>
        <p:nvSpPr>
          <p:cNvPr id="18" name="CuadroTexto 17">
            <a:extLst>
              <a:ext uri="{FF2B5EF4-FFF2-40B4-BE49-F238E27FC236}">
                <a16:creationId xmlns:a16="http://schemas.microsoft.com/office/drawing/2014/main" id="{A094EC55-EBBF-FE40-9073-CC61C3212277}"/>
              </a:ext>
            </a:extLst>
          </p:cNvPr>
          <p:cNvSpPr txBox="1"/>
          <p:nvPr/>
        </p:nvSpPr>
        <p:spPr>
          <a:xfrm>
            <a:off x="2819688" y="4113113"/>
            <a:ext cx="2386012" cy="1420261"/>
          </a:xfrm>
          <a:prstGeom prst="rect">
            <a:avLst/>
          </a:prstGeom>
          <a:noFill/>
        </p:spPr>
        <p:txBody>
          <a:bodyPr wrap="square" rtlCol="0">
            <a:spAutoFit/>
          </a:bodyPr>
          <a:lstStyle/>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B1</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B2</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B3</a:t>
            </a:r>
          </a:p>
        </p:txBody>
      </p:sp>
      <p:sp>
        <p:nvSpPr>
          <p:cNvPr id="20" name="CuadroTexto 19">
            <a:extLst>
              <a:ext uri="{FF2B5EF4-FFF2-40B4-BE49-F238E27FC236}">
                <a16:creationId xmlns:a16="http://schemas.microsoft.com/office/drawing/2014/main" id="{7A0BE349-878F-F740-9465-1A1ACB16D1EC}"/>
              </a:ext>
            </a:extLst>
          </p:cNvPr>
          <p:cNvSpPr txBox="1"/>
          <p:nvPr/>
        </p:nvSpPr>
        <p:spPr>
          <a:xfrm>
            <a:off x="6848763" y="4113113"/>
            <a:ext cx="2386012" cy="1420261"/>
          </a:xfrm>
          <a:prstGeom prst="rect">
            <a:avLst/>
          </a:prstGeom>
          <a:noFill/>
        </p:spPr>
        <p:txBody>
          <a:bodyPr wrap="square" rtlCol="0">
            <a:spAutoFit/>
          </a:bodyPr>
          <a:lstStyle/>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C1</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C2</a:t>
            </a:r>
          </a:p>
          <a:p>
            <a:pPr algn="ctr">
              <a:lnSpc>
                <a:spcPct val="150000"/>
              </a:lnSpc>
            </a:pPr>
            <a:r>
              <a:rPr lang="es-MX" sz="2000" b="1" dirty="0">
                <a:solidFill>
                  <a:schemeClr val="bg1"/>
                </a:solidFill>
                <a:latin typeface="Arial" panose="020B0604020202020204" pitchFamily="34" charset="0"/>
                <a:cs typeface="Arial" panose="020B0604020202020204" pitchFamily="34" charset="0"/>
              </a:rPr>
              <a:t>Elemento C3</a:t>
            </a:r>
          </a:p>
        </p:txBody>
      </p:sp>
      <p:sp>
        <p:nvSpPr>
          <p:cNvPr id="23" name="CuadroTexto 22">
            <a:extLst>
              <a:ext uri="{FF2B5EF4-FFF2-40B4-BE49-F238E27FC236}">
                <a16:creationId xmlns:a16="http://schemas.microsoft.com/office/drawing/2014/main" id="{9D0716F9-A058-3D42-8345-E67B0AFCCCC2}"/>
              </a:ext>
            </a:extLst>
          </p:cNvPr>
          <p:cNvSpPr txBox="1"/>
          <p:nvPr/>
        </p:nvSpPr>
        <p:spPr>
          <a:xfrm>
            <a:off x="3932355" y="2646052"/>
            <a:ext cx="1716593" cy="785343"/>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AB1</a:t>
            </a:r>
          </a:p>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AB2</a:t>
            </a:r>
          </a:p>
        </p:txBody>
      </p:sp>
      <p:sp>
        <p:nvSpPr>
          <p:cNvPr id="25" name="CuadroTexto 24">
            <a:extLst>
              <a:ext uri="{FF2B5EF4-FFF2-40B4-BE49-F238E27FC236}">
                <a16:creationId xmlns:a16="http://schemas.microsoft.com/office/drawing/2014/main" id="{398FFC02-66D2-A74D-9492-883D6CEA0667}"/>
              </a:ext>
            </a:extLst>
          </p:cNvPr>
          <p:cNvSpPr txBox="1"/>
          <p:nvPr/>
        </p:nvSpPr>
        <p:spPr>
          <a:xfrm>
            <a:off x="6470768" y="2676532"/>
            <a:ext cx="1716593" cy="785343"/>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AC1</a:t>
            </a:r>
          </a:p>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AC2</a:t>
            </a:r>
          </a:p>
        </p:txBody>
      </p:sp>
      <p:sp>
        <p:nvSpPr>
          <p:cNvPr id="26" name="CuadroTexto 25">
            <a:extLst>
              <a:ext uri="{FF2B5EF4-FFF2-40B4-BE49-F238E27FC236}">
                <a16:creationId xmlns:a16="http://schemas.microsoft.com/office/drawing/2014/main" id="{4CB8EF59-E681-B348-9E7F-8704C5441ABC}"/>
              </a:ext>
            </a:extLst>
          </p:cNvPr>
          <p:cNvSpPr txBox="1"/>
          <p:nvPr/>
        </p:nvSpPr>
        <p:spPr>
          <a:xfrm>
            <a:off x="5172513" y="4676782"/>
            <a:ext cx="1716593" cy="785343"/>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BC1</a:t>
            </a:r>
          </a:p>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BC2</a:t>
            </a:r>
          </a:p>
        </p:txBody>
      </p:sp>
      <p:sp>
        <p:nvSpPr>
          <p:cNvPr id="27" name="CuadroTexto 26">
            <a:extLst>
              <a:ext uri="{FF2B5EF4-FFF2-40B4-BE49-F238E27FC236}">
                <a16:creationId xmlns:a16="http://schemas.microsoft.com/office/drawing/2014/main" id="{EB6DF95A-1AC4-6B4C-8411-F2BB21CCA556}"/>
              </a:ext>
            </a:extLst>
          </p:cNvPr>
          <p:cNvSpPr txBox="1"/>
          <p:nvPr/>
        </p:nvSpPr>
        <p:spPr>
          <a:xfrm>
            <a:off x="5157273" y="3736644"/>
            <a:ext cx="1716593" cy="416011"/>
          </a:xfrm>
          <a:prstGeom prst="rect">
            <a:avLst/>
          </a:prstGeom>
          <a:noFill/>
        </p:spPr>
        <p:txBody>
          <a:bodyPr wrap="square" rtlCol="0">
            <a:spAutoFit/>
          </a:bodyPr>
          <a:lstStyle/>
          <a:p>
            <a:pPr algn="ctr">
              <a:lnSpc>
                <a:spcPct val="150000"/>
              </a:lnSpc>
            </a:pPr>
            <a:r>
              <a:rPr lang="es-MX" sz="1600" b="1" dirty="0">
                <a:solidFill>
                  <a:schemeClr val="bg1"/>
                </a:solidFill>
                <a:latin typeface="Arial" panose="020B0604020202020204" pitchFamily="34" charset="0"/>
                <a:cs typeface="Arial" panose="020B0604020202020204" pitchFamily="34" charset="0"/>
              </a:rPr>
              <a:t>Elemento ABC</a:t>
            </a:r>
          </a:p>
        </p:txBody>
      </p:sp>
    </p:spTree>
    <p:extLst>
      <p:ext uri="{BB962C8B-B14F-4D97-AF65-F5344CB8AC3E}">
        <p14:creationId xmlns:p14="http://schemas.microsoft.com/office/powerpoint/2010/main" val="1226626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B0C1AB3F-1000-F649-B923-F958AF8014F9}"/>
              </a:ext>
            </a:extLst>
          </p:cNvPr>
          <p:cNvPicPr>
            <a:picLocks noChangeAspect="1"/>
          </p:cNvPicPr>
          <p:nvPr/>
        </p:nvPicPr>
        <p:blipFill>
          <a:blip r:embed="rId2"/>
          <a:stretch>
            <a:fillRect/>
          </a:stretch>
        </p:blipFill>
        <p:spPr>
          <a:xfrm>
            <a:off x="5906567" y="2125580"/>
            <a:ext cx="5390485" cy="3593656"/>
          </a:xfrm>
          <a:prstGeom prst="rect">
            <a:avLst/>
          </a:prstGeom>
        </p:spPr>
      </p:pic>
      <p:pic>
        <p:nvPicPr>
          <p:cNvPr id="4" name="Imagen 3">
            <a:extLst>
              <a:ext uri="{FF2B5EF4-FFF2-40B4-BE49-F238E27FC236}">
                <a16:creationId xmlns:a16="http://schemas.microsoft.com/office/drawing/2014/main" id="{8C35A31B-D1FF-464C-930F-30606E2D09C4}"/>
              </a:ext>
            </a:extLst>
          </p:cNvPr>
          <p:cNvPicPr>
            <a:picLocks noChangeAspect="1"/>
          </p:cNvPicPr>
          <p:nvPr/>
        </p:nvPicPr>
        <p:blipFill>
          <a:blip r:embed="rId3"/>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06BE91C1-B9EC-7449-A90C-53E8454E4FDD}"/>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Capítulo 1</a:t>
            </a:r>
          </a:p>
        </p:txBody>
      </p:sp>
      <p:sp>
        <p:nvSpPr>
          <p:cNvPr id="6" name="CuadroTexto 5">
            <a:extLst>
              <a:ext uri="{FF2B5EF4-FFF2-40B4-BE49-F238E27FC236}">
                <a16:creationId xmlns:a16="http://schemas.microsoft.com/office/drawing/2014/main" id="{EB06F1AC-3B32-7643-8BFA-C1D9B420A010}"/>
              </a:ext>
            </a:extLst>
          </p:cNvPr>
          <p:cNvSpPr txBox="1"/>
          <p:nvPr/>
        </p:nvSpPr>
        <p:spPr>
          <a:xfrm>
            <a:off x="643817" y="1642624"/>
            <a:ext cx="9442718" cy="630942"/>
          </a:xfrm>
          <a:prstGeom prst="rect">
            <a:avLst/>
          </a:prstGeom>
          <a:noFill/>
        </p:spPr>
        <p:txBody>
          <a:bodyPr wrap="square" rtlCol="0">
            <a:spAutoFit/>
          </a:bodyPr>
          <a:lstStyle/>
          <a:p>
            <a:r>
              <a:rPr lang="es-MX" sz="3500" b="1" dirty="0">
                <a:solidFill>
                  <a:srgbClr val="002060"/>
                </a:solidFill>
                <a:latin typeface="Arial" panose="020B0604020202020204" pitchFamily="34" charset="0"/>
                <a:cs typeface="Arial" panose="020B0604020202020204" pitchFamily="34" charset="0"/>
              </a:rPr>
              <a:t>Título del capítulo</a:t>
            </a:r>
          </a:p>
        </p:txBody>
      </p:sp>
      <p:sp>
        <p:nvSpPr>
          <p:cNvPr id="7" name="CuadroTexto 6">
            <a:extLst>
              <a:ext uri="{FF2B5EF4-FFF2-40B4-BE49-F238E27FC236}">
                <a16:creationId xmlns:a16="http://schemas.microsoft.com/office/drawing/2014/main" id="{9A1E28DD-5AF1-0D40-87E2-AE0195C9A7ED}"/>
              </a:ext>
            </a:extLst>
          </p:cNvPr>
          <p:cNvSpPr txBox="1"/>
          <p:nvPr/>
        </p:nvSpPr>
        <p:spPr>
          <a:xfrm>
            <a:off x="643817" y="2352227"/>
            <a:ext cx="5643562" cy="400110"/>
          </a:xfrm>
          <a:prstGeom prst="rect">
            <a:avLst/>
          </a:prstGeom>
          <a:noFill/>
        </p:spPr>
        <p:txBody>
          <a:bodyPr wrap="square" rtlCol="0">
            <a:spAutoFit/>
          </a:bodyPr>
          <a:lstStyle/>
          <a:p>
            <a:r>
              <a:rPr lang="es-MX" sz="2000" b="1" dirty="0">
                <a:solidFill>
                  <a:srgbClr val="002060"/>
                </a:solidFill>
                <a:latin typeface="Arial" panose="020B0604020202020204" pitchFamily="34" charset="0"/>
                <a:cs typeface="Arial" panose="020B0604020202020204" pitchFamily="34" charset="0"/>
              </a:rPr>
              <a:t>Sub título</a:t>
            </a:r>
          </a:p>
        </p:txBody>
      </p:sp>
      <p:sp>
        <p:nvSpPr>
          <p:cNvPr id="10" name="CuadroTexto 9">
            <a:extLst>
              <a:ext uri="{FF2B5EF4-FFF2-40B4-BE49-F238E27FC236}">
                <a16:creationId xmlns:a16="http://schemas.microsoft.com/office/drawing/2014/main" id="{09462848-31DB-774B-9006-10483B496E46}"/>
              </a:ext>
            </a:extLst>
          </p:cNvPr>
          <p:cNvSpPr txBox="1"/>
          <p:nvPr/>
        </p:nvSpPr>
        <p:spPr>
          <a:xfrm>
            <a:off x="1026942" y="3288543"/>
            <a:ext cx="4724881" cy="1477328"/>
          </a:xfrm>
          <a:prstGeom prst="rect">
            <a:avLst/>
          </a:prstGeom>
          <a:noFill/>
        </p:spPr>
        <p:txBody>
          <a:bodyPr wrap="square" rtlCol="0">
            <a:spAutoFit/>
          </a:bodyPr>
          <a:lstStyle/>
          <a:p>
            <a:pPr algn="just"/>
            <a:r>
              <a:rPr lang="es-MX" dirty="0">
                <a:solidFill>
                  <a:srgbClr val="002060"/>
                </a:solidFill>
                <a:latin typeface="Arial" panose="020B0604020202020204" pitchFamily="34" charset="0"/>
                <a:cs typeface="Arial" panose="020B0604020202020204" pitchFamily="34" charset="0"/>
              </a:rPr>
              <a:t>Introducción Lorem ipsum dolor sit amet, consectetur adipiscing elit. Curabitur rutrum ligula quis sapien tincidunt, non convallis enim ultricies. Curabitur fringilla nunc quis felis rutrum mollis. </a:t>
            </a:r>
          </a:p>
        </p:txBody>
      </p:sp>
    </p:spTree>
    <p:extLst>
      <p:ext uri="{BB962C8B-B14F-4D97-AF65-F5344CB8AC3E}">
        <p14:creationId xmlns:p14="http://schemas.microsoft.com/office/powerpoint/2010/main" val="3697858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Iconos</a:t>
            </a:r>
          </a:p>
        </p:txBody>
      </p:sp>
      <p:pic>
        <p:nvPicPr>
          <p:cNvPr id="11" name="Imagen 10">
            <a:extLst>
              <a:ext uri="{FF2B5EF4-FFF2-40B4-BE49-F238E27FC236}">
                <a16:creationId xmlns:a16="http://schemas.microsoft.com/office/drawing/2014/main" id="{6682024F-FC01-8C4D-A9A8-D45178407678}"/>
              </a:ext>
            </a:extLst>
          </p:cNvPr>
          <p:cNvPicPr>
            <a:picLocks noChangeAspect="1"/>
          </p:cNvPicPr>
          <p:nvPr/>
        </p:nvPicPr>
        <p:blipFill>
          <a:blip r:embed="rId3"/>
          <a:stretch>
            <a:fillRect/>
          </a:stretch>
        </p:blipFill>
        <p:spPr>
          <a:xfrm>
            <a:off x="1092074" y="1288770"/>
            <a:ext cx="336793" cy="300383"/>
          </a:xfrm>
          <a:prstGeom prst="rect">
            <a:avLst/>
          </a:prstGeom>
        </p:spPr>
      </p:pic>
      <p:pic>
        <p:nvPicPr>
          <p:cNvPr id="112" name="Imagen 111">
            <a:extLst>
              <a:ext uri="{FF2B5EF4-FFF2-40B4-BE49-F238E27FC236}">
                <a16:creationId xmlns:a16="http://schemas.microsoft.com/office/drawing/2014/main" id="{D37F2758-8B5A-FE4A-A6B3-AD331A3F08F9}"/>
              </a:ext>
            </a:extLst>
          </p:cNvPr>
          <p:cNvPicPr>
            <a:picLocks noChangeAspect="1"/>
          </p:cNvPicPr>
          <p:nvPr/>
        </p:nvPicPr>
        <p:blipFill>
          <a:blip r:embed="rId4"/>
          <a:stretch>
            <a:fillRect/>
          </a:stretch>
        </p:blipFill>
        <p:spPr>
          <a:xfrm>
            <a:off x="1783466" y="1297872"/>
            <a:ext cx="336793" cy="282178"/>
          </a:xfrm>
          <a:prstGeom prst="rect">
            <a:avLst/>
          </a:prstGeom>
        </p:spPr>
      </p:pic>
      <p:pic>
        <p:nvPicPr>
          <p:cNvPr id="114" name="Imagen 113">
            <a:extLst>
              <a:ext uri="{FF2B5EF4-FFF2-40B4-BE49-F238E27FC236}">
                <a16:creationId xmlns:a16="http://schemas.microsoft.com/office/drawing/2014/main" id="{D11B43F6-6651-D644-95CF-DE94E108AA21}"/>
              </a:ext>
            </a:extLst>
          </p:cNvPr>
          <p:cNvPicPr>
            <a:picLocks noChangeAspect="1"/>
          </p:cNvPicPr>
          <p:nvPr/>
        </p:nvPicPr>
        <p:blipFill>
          <a:blip r:embed="rId5"/>
          <a:stretch>
            <a:fillRect/>
          </a:stretch>
        </p:blipFill>
        <p:spPr>
          <a:xfrm>
            <a:off x="2474858" y="1293321"/>
            <a:ext cx="327690" cy="291280"/>
          </a:xfrm>
          <a:prstGeom prst="rect">
            <a:avLst/>
          </a:prstGeom>
        </p:spPr>
      </p:pic>
      <p:pic>
        <p:nvPicPr>
          <p:cNvPr id="116" name="Imagen 115">
            <a:extLst>
              <a:ext uri="{FF2B5EF4-FFF2-40B4-BE49-F238E27FC236}">
                <a16:creationId xmlns:a16="http://schemas.microsoft.com/office/drawing/2014/main" id="{D6D4E42E-7A7B-B44E-B4CD-109A1BA769BE}"/>
              </a:ext>
            </a:extLst>
          </p:cNvPr>
          <p:cNvPicPr>
            <a:picLocks noChangeAspect="1"/>
          </p:cNvPicPr>
          <p:nvPr/>
        </p:nvPicPr>
        <p:blipFill>
          <a:blip r:embed="rId6"/>
          <a:stretch>
            <a:fillRect/>
          </a:stretch>
        </p:blipFill>
        <p:spPr>
          <a:xfrm>
            <a:off x="3157147" y="1275116"/>
            <a:ext cx="336793" cy="327690"/>
          </a:xfrm>
          <a:prstGeom prst="rect">
            <a:avLst/>
          </a:prstGeom>
        </p:spPr>
      </p:pic>
      <p:pic>
        <p:nvPicPr>
          <p:cNvPr id="118" name="Imagen 117">
            <a:extLst>
              <a:ext uri="{FF2B5EF4-FFF2-40B4-BE49-F238E27FC236}">
                <a16:creationId xmlns:a16="http://schemas.microsoft.com/office/drawing/2014/main" id="{D446CE84-B03E-D24C-B415-9E023288EA0B}"/>
              </a:ext>
            </a:extLst>
          </p:cNvPr>
          <p:cNvPicPr>
            <a:picLocks noChangeAspect="1"/>
          </p:cNvPicPr>
          <p:nvPr/>
        </p:nvPicPr>
        <p:blipFill>
          <a:blip r:embed="rId7"/>
          <a:stretch>
            <a:fillRect/>
          </a:stretch>
        </p:blipFill>
        <p:spPr>
          <a:xfrm>
            <a:off x="3848539" y="1311526"/>
            <a:ext cx="336793" cy="254870"/>
          </a:xfrm>
          <a:prstGeom prst="rect">
            <a:avLst/>
          </a:prstGeom>
        </p:spPr>
      </p:pic>
      <p:pic>
        <p:nvPicPr>
          <p:cNvPr id="120" name="Imagen 119">
            <a:extLst>
              <a:ext uri="{FF2B5EF4-FFF2-40B4-BE49-F238E27FC236}">
                <a16:creationId xmlns:a16="http://schemas.microsoft.com/office/drawing/2014/main" id="{52649752-113D-E144-880F-755475DEDFA3}"/>
              </a:ext>
            </a:extLst>
          </p:cNvPr>
          <p:cNvPicPr>
            <a:picLocks noChangeAspect="1"/>
          </p:cNvPicPr>
          <p:nvPr/>
        </p:nvPicPr>
        <p:blipFill>
          <a:blip r:embed="rId8"/>
          <a:stretch>
            <a:fillRect/>
          </a:stretch>
        </p:blipFill>
        <p:spPr>
          <a:xfrm>
            <a:off x="4539931" y="1275116"/>
            <a:ext cx="336793" cy="327690"/>
          </a:xfrm>
          <a:prstGeom prst="rect">
            <a:avLst/>
          </a:prstGeom>
        </p:spPr>
      </p:pic>
      <p:pic>
        <p:nvPicPr>
          <p:cNvPr id="122" name="Imagen 121">
            <a:extLst>
              <a:ext uri="{FF2B5EF4-FFF2-40B4-BE49-F238E27FC236}">
                <a16:creationId xmlns:a16="http://schemas.microsoft.com/office/drawing/2014/main" id="{306189AC-0B7A-6B46-81A7-4A49AED1FA3A}"/>
              </a:ext>
            </a:extLst>
          </p:cNvPr>
          <p:cNvPicPr>
            <a:picLocks noChangeAspect="1"/>
          </p:cNvPicPr>
          <p:nvPr/>
        </p:nvPicPr>
        <p:blipFill>
          <a:blip r:embed="rId9"/>
          <a:stretch>
            <a:fillRect/>
          </a:stretch>
        </p:blipFill>
        <p:spPr>
          <a:xfrm>
            <a:off x="5231323" y="1275116"/>
            <a:ext cx="336793" cy="327690"/>
          </a:xfrm>
          <a:prstGeom prst="rect">
            <a:avLst/>
          </a:prstGeom>
        </p:spPr>
      </p:pic>
      <p:pic>
        <p:nvPicPr>
          <p:cNvPr id="124" name="Imagen 123">
            <a:extLst>
              <a:ext uri="{FF2B5EF4-FFF2-40B4-BE49-F238E27FC236}">
                <a16:creationId xmlns:a16="http://schemas.microsoft.com/office/drawing/2014/main" id="{2656F297-8127-5249-AEE3-C23B2CE83FAB}"/>
              </a:ext>
            </a:extLst>
          </p:cNvPr>
          <p:cNvPicPr>
            <a:picLocks noChangeAspect="1"/>
          </p:cNvPicPr>
          <p:nvPr/>
        </p:nvPicPr>
        <p:blipFill>
          <a:blip r:embed="rId10"/>
          <a:stretch>
            <a:fillRect/>
          </a:stretch>
        </p:blipFill>
        <p:spPr>
          <a:xfrm>
            <a:off x="5922715" y="1275116"/>
            <a:ext cx="336793" cy="327690"/>
          </a:xfrm>
          <a:prstGeom prst="rect">
            <a:avLst/>
          </a:prstGeom>
        </p:spPr>
      </p:pic>
      <p:pic>
        <p:nvPicPr>
          <p:cNvPr id="126" name="Imagen 125">
            <a:extLst>
              <a:ext uri="{FF2B5EF4-FFF2-40B4-BE49-F238E27FC236}">
                <a16:creationId xmlns:a16="http://schemas.microsoft.com/office/drawing/2014/main" id="{70FD000D-C96D-2240-9497-7F0AEF7D3367}"/>
              </a:ext>
            </a:extLst>
          </p:cNvPr>
          <p:cNvPicPr>
            <a:picLocks noChangeAspect="1"/>
          </p:cNvPicPr>
          <p:nvPr/>
        </p:nvPicPr>
        <p:blipFill>
          <a:blip r:embed="rId11"/>
          <a:stretch>
            <a:fillRect/>
          </a:stretch>
        </p:blipFill>
        <p:spPr>
          <a:xfrm>
            <a:off x="6614107" y="1275116"/>
            <a:ext cx="336793" cy="327690"/>
          </a:xfrm>
          <a:prstGeom prst="rect">
            <a:avLst/>
          </a:prstGeom>
        </p:spPr>
      </p:pic>
      <p:pic>
        <p:nvPicPr>
          <p:cNvPr id="128" name="Imagen 127">
            <a:extLst>
              <a:ext uri="{FF2B5EF4-FFF2-40B4-BE49-F238E27FC236}">
                <a16:creationId xmlns:a16="http://schemas.microsoft.com/office/drawing/2014/main" id="{FA1FDA67-F78F-5F4F-BDAB-C59DCC5316D0}"/>
              </a:ext>
            </a:extLst>
          </p:cNvPr>
          <p:cNvPicPr>
            <a:picLocks noChangeAspect="1"/>
          </p:cNvPicPr>
          <p:nvPr/>
        </p:nvPicPr>
        <p:blipFill>
          <a:blip r:embed="rId12"/>
          <a:stretch>
            <a:fillRect/>
          </a:stretch>
        </p:blipFill>
        <p:spPr>
          <a:xfrm>
            <a:off x="7305499" y="1275116"/>
            <a:ext cx="336793" cy="327690"/>
          </a:xfrm>
          <a:prstGeom prst="rect">
            <a:avLst/>
          </a:prstGeom>
        </p:spPr>
      </p:pic>
      <p:pic>
        <p:nvPicPr>
          <p:cNvPr id="130" name="Imagen 129">
            <a:extLst>
              <a:ext uri="{FF2B5EF4-FFF2-40B4-BE49-F238E27FC236}">
                <a16:creationId xmlns:a16="http://schemas.microsoft.com/office/drawing/2014/main" id="{DE8DA55F-A655-C647-B1D0-381CCF97E4CD}"/>
              </a:ext>
            </a:extLst>
          </p:cNvPr>
          <p:cNvPicPr>
            <a:picLocks noChangeAspect="1"/>
          </p:cNvPicPr>
          <p:nvPr/>
        </p:nvPicPr>
        <p:blipFill>
          <a:blip r:embed="rId13"/>
          <a:stretch>
            <a:fillRect/>
          </a:stretch>
        </p:blipFill>
        <p:spPr>
          <a:xfrm>
            <a:off x="7996891" y="1275116"/>
            <a:ext cx="254870" cy="327690"/>
          </a:xfrm>
          <a:prstGeom prst="rect">
            <a:avLst/>
          </a:prstGeom>
        </p:spPr>
      </p:pic>
      <p:pic>
        <p:nvPicPr>
          <p:cNvPr id="132" name="Imagen 131">
            <a:extLst>
              <a:ext uri="{FF2B5EF4-FFF2-40B4-BE49-F238E27FC236}">
                <a16:creationId xmlns:a16="http://schemas.microsoft.com/office/drawing/2014/main" id="{C901EB2B-68E2-5F44-B8F4-2AA77E97DE95}"/>
              </a:ext>
            </a:extLst>
          </p:cNvPr>
          <p:cNvPicPr>
            <a:picLocks noChangeAspect="1"/>
          </p:cNvPicPr>
          <p:nvPr/>
        </p:nvPicPr>
        <p:blipFill>
          <a:blip r:embed="rId14"/>
          <a:stretch>
            <a:fillRect/>
          </a:stretch>
        </p:blipFill>
        <p:spPr>
          <a:xfrm>
            <a:off x="8606360" y="1284219"/>
            <a:ext cx="327690" cy="309485"/>
          </a:xfrm>
          <a:prstGeom prst="rect">
            <a:avLst/>
          </a:prstGeom>
        </p:spPr>
      </p:pic>
      <p:pic>
        <p:nvPicPr>
          <p:cNvPr id="134" name="Imagen 133">
            <a:extLst>
              <a:ext uri="{FF2B5EF4-FFF2-40B4-BE49-F238E27FC236}">
                <a16:creationId xmlns:a16="http://schemas.microsoft.com/office/drawing/2014/main" id="{43C94CB8-8EA2-3442-9963-EC13FC317DCB}"/>
              </a:ext>
            </a:extLst>
          </p:cNvPr>
          <p:cNvPicPr>
            <a:picLocks noChangeAspect="1"/>
          </p:cNvPicPr>
          <p:nvPr/>
        </p:nvPicPr>
        <p:blipFill>
          <a:blip r:embed="rId15"/>
          <a:stretch>
            <a:fillRect/>
          </a:stretch>
        </p:blipFill>
        <p:spPr>
          <a:xfrm>
            <a:off x="9288649" y="1297872"/>
            <a:ext cx="336793" cy="282178"/>
          </a:xfrm>
          <a:prstGeom prst="rect">
            <a:avLst/>
          </a:prstGeom>
        </p:spPr>
      </p:pic>
      <p:pic>
        <p:nvPicPr>
          <p:cNvPr id="136" name="Imagen 135">
            <a:extLst>
              <a:ext uri="{FF2B5EF4-FFF2-40B4-BE49-F238E27FC236}">
                <a16:creationId xmlns:a16="http://schemas.microsoft.com/office/drawing/2014/main" id="{A46BEF02-90BD-A940-B0AD-1AE407CAABFC}"/>
              </a:ext>
            </a:extLst>
          </p:cNvPr>
          <p:cNvPicPr>
            <a:picLocks noChangeAspect="1"/>
          </p:cNvPicPr>
          <p:nvPr/>
        </p:nvPicPr>
        <p:blipFill>
          <a:blip r:embed="rId16"/>
          <a:stretch>
            <a:fillRect/>
          </a:stretch>
        </p:blipFill>
        <p:spPr>
          <a:xfrm>
            <a:off x="9980041" y="1302424"/>
            <a:ext cx="336793" cy="273075"/>
          </a:xfrm>
          <a:prstGeom prst="rect">
            <a:avLst/>
          </a:prstGeom>
        </p:spPr>
      </p:pic>
      <p:pic>
        <p:nvPicPr>
          <p:cNvPr id="138" name="Imagen 137">
            <a:extLst>
              <a:ext uri="{FF2B5EF4-FFF2-40B4-BE49-F238E27FC236}">
                <a16:creationId xmlns:a16="http://schemas.microsoft.com/office/drawing/2014/main" id="{F5929CFF-B459-0A4F-810D-8A01520F38B0}"/>
              </a:ext>
            </a:extLst>
          </p:cNvPr>
          <p:cNvPicPr>
            <a:picLocks noChangeAspect="1"/>
          </p:cNvPicPr>
          <p:nvPr/>
        </p:nvPicPr>
        <p:blipFill>
          <a:blip r:embed="rId17"/>
          <a:stretch>
            <a:fillRect/>
          </a:stretch>
        </p:blipFill>
        <p:spPr>
          <a:xfrm>
            <a:off x="10671434" y="1270565"/>
            <a:ext cx="336793" cy="336793"/>
          </a:xfrm>
          <a:prstGeom prst="rect">
            <a:avLst/>
          </a:prstGeom>
        </p:spPr>
      </p:pic>
      <p:pic>
        <p:nvPicPr>
          <p:cNvPr id="140" name="Imagen 139">
            <a:extLst>
              <a:ext uri="{FF2B5EF4-FFF2-40B4-BE49-F238E27FC236}">
                <a16:creationId xmlns:a16="http://schemas.microsoft.com/office/drawing/2014/main" id="{A5374E7D-D760-4A41-AF98-02AE2B1D3830}"/>
              </a:ext>
            </a:extLst>
          </p:cNvPr>
          <p:cNvPicPr>
            <a:picLocks noChangeAspect="1"/>
          </p:cNvPicPr>
          <p:nvPr/>
        </p:nvPicPr>
        <p:blipFill>
          <a:blip r:embed="rId18"/>
          <a:stretch>
            <a:fillRect/>
          </a:stretch>
        </p:blipFill>
        <p:spPr>
          <a:xfrm>
            <a:off x="1109727" y="2046385"/>
            <a:ext cx="336793" cy="336793"/>
          </a:xfrm>
          <a:prstGeom prst="rect">
            <a:avLst/>
          </a:prstGeom>
        </p:spPr>
      </p:pic>
      <p:pic>
        <p:nvPicPr>
          <p:cNvPr id="142" name="Imagen 141">
            <a:extLst>
              <a:ext uri="{FF2B5EF4-FFF2-40B4-BE49-F238E27FC236}">
                <a16:creationId xmlns:a16="http://schemas.microsoft.com/office/drawing/2014/main" id="{C2F7E2E4-5608-4A47-B2D5-549F49FBE36D}"/>
              </a:ext>
            </a:extLst>
          </p:cNvPr>
          <p:cNvPicPr>
            <a:picLocks noChangeAspect="1"/>
          </p:cNvPicPr>
          <p:nvPr/>
        </p:nvPicPr>
        <p:blipFill>
          <a:blip r:embed="rId19"/>
          <a:stretch>
            <a:fillRect/>
          </a:stretch>
        </p:blipFill>
        <p:spPr>
          <a:xfrm>
            <a:off x="1792569" y="2129821"/>
            <a:ext cx="327690" cy="254870"/>
          </a:xfrm>
          <a:prstGeom prst="rect">
            <a:avLst/>
          </a:prstGeom>
        </p:spPr>
      </p:pic>
      <p:pic>
        <p:nvPicPr>
          <p:cNvPr id="144" name="Imagen 143">
            <a:extLst>
              <a:ext uri="{FF2B5EF4-FFF2-40B4-BE49-F238E27FC236}">
                <a16:creationId xmlns:a16="http://schemas.microsoft.com/office/drawing/2014/main" id="{C664328D-9A90-4047-BD67-8EBEE96E5B6B}"/>
              </a:ext>
            </a:extLst>
          </p:cNvPr>
          <p:cNvPicPr>
            <a:picLocks noChangeAspect="1"/>
          </p:cNvPicPr>
          <p:nvPr/>
        </p:nvPicPr>
        <p:blipFill>
          <a:blip r:embed="rId20"/>
          <a:stretch>
            <a:fillRect/>
          </a:stretch>
        </p:blipFill>
        <p:spPr>
          <a:xfrm>
            <a:off x="2570259" y="2115976"/>
            <a:ext cx="336793" cy="254870"/>
          </a:xfrm>
          <a:prstGeom prst="rect">
            <a:avLst/>
          </a:prstGeom>
        </p:spPr>
      </p:pic>
      <p:pic>
        <p:nvPicPr>
          <p:cNvPr id="146" name="Imagen 145">
            <a:extLst>
              <a:ext uri="{FF2B5EF4-FFF2-40B4-BE49-F238E27FC236}">
                <a16:creationId xmlns:a16="http://schemas.microsoft.com/office/drawing/2014/main" id="{CE8295AC-BFCE-D749-9608-218023DFC494}"/>
              </a:ext>
            </a:extLst>
          </p:cNvPr>
          <p:cNvPicPr>
            <a:picLocks noChangeAspect="1"/>
          </p:cNvPicPr>
          <p:nvPr/>
        </p:nvPicPr>
        <p:blipFill>
          <a:blip r:embed="rId21"/>
          <a:stretch>
            <a:fillRect/>
          </a:stretch>
        </p:blipFill>
        <p:spPr>
          <a:xfrm>
            <a:off x="3253101" y="2046385"/>
            <a:ext cx="336793" cy="336793"/>
          </a:xfrm>
          <a:prstGeom prst="rect">
            <a:avLst/>
          </a:prstGeom>
        </p:spPr>
      </p:pic>
      <p:pic>
        <p:nvPicPr>
          <p:cNvPr id="148" name="Imagen 147">
            <a:extLst>
              <a:ext uri="{FF2B5EF4-FFF2-40B4-BE49-F238E27FC236}">
                <a16:creationId xmlns:a16="http://schemas.microsoft.com/office/drawing/2014/main" id="{C1B73562-E956-2B4B-BF30-8BFC4F144258}"/>
              </a:ext>
            </a:extLst>
          </p:cNvPr>
          <p:cNvPicPr>
            <a:picLocks noChangeAspect="1"/>
          </p:cNvPicPr>
          <p:nvPr/>
        </p:nvPicPr>
        <p:blipFill>
          <a:blip r:embed="rId22"/>
          <a:stretch>
            <a:fillRect/>
          </a:stretch>
        </p:blipFill>
        <p:spPr>
          <a:xfrm>
            <a:off x="3911267" y="2046386"/>
            <a:ext cx="300383" cy="336793"/>
          </a:xfrm>
          <a:prstGeom prst="rect">
            <a:avLst/>
          </a:prstGeom>
        </p:spPr>
      </p:pic>
      <p:pic>
        <p:nvPicPr>
          <p:cNvPr id="150" name="Imagen 149">
            <a:extLst>
              <a:ext uri="{FF2B5EF4-FFF2-40B4-BE49-F238E27FC236}">
                <a16:creationId xmlns:a16="http://schemas.microsoft.com/office/drawing/2014/main" id="{AFB7D7AE-8685-1F43-A87E-23B9CC2441D1}"/>
              </a:ext>
            </a:extLst>
          </p:cNvPr>
          <p:cNvPicPr>
            <a:picLocks noChangeAspect="1"/>
          </p:cNvPicPr>
          <p:nvPr/>
        </p:nvPicPr>
        <p:blipFill>
          <a:blip r:embed="rId23"/>
          <a:stretch>
            <a:fillRect/>
          </a:stretch>
        </p:blipFill>
        <p:spPr>
          <a:xfrm>
            <a:off x="4462300" y="2023628"/>
            <a:ext cx="300383" cy="336793"/>
          </a:xfrm>
          <a:prstGeom prst="rect">
            <a:avLst/>
          </a:prstGeom>
        </p:spPr>
      </p:pic>
      <p:pic>
        <p:nvPicPr>
          <p:cNvPr id="152" name="Imagen 151">
            <a:extLst>
              <a:ext uri="{FF2B5EF4-FFF2-40B4-BE49-F238E27FC236}">
                <a16:creationId xmlns:a16="http://schemas.microsoft.com/office/drawing/2014/main" id="{F07AD1DB-035E-104C-BA94-15640BEDDF18}"/>
              </a:ext>
            </a:extLst>
          </p:cNvPr>
          <p:cNvPicPr>
            <a:picLocks noChangeAspect="1"/>
          </p:cNvPicPr>
          <p:nvPr/>
        </p:nvPicPr>
        <p:blipFill>
          <a:blip r:embed="rId24"/>
          <a:stretch>
            <a:fillRect/>
          </a:stretch>
        </p:blipFill>
        <p:spPr>
          <a:xfrm>
            <a:off x="5208293" y="2023627"/>
            <a:ext cx="318588" cy="336793"/>
          </a:xfrm>
          <a:prstGeom prst="rect">
            <a:avLst/>
          </a:prstGeom>
        </p:spPr>
      </p:pic>
      <p:pic>
        <p:nvPicPr>
          <p:cNvPr id="154" name="Imagen 153">
            <a:extLst>
              <a:ext uri="{FF2B5EF4-FFF2-40B4-BE49-F238E27FC236}">
                <a16:creationId xmlns:a16="http://schemas.microsoft.com/office/drawing/2014/main" id="{DAD45913-7DD3-124F-8F83-F61734F5161C}"/>
              </a:ext>
            </a:extLst>
          </p:cNvPr>
          <p:cNvPicPr>
            <a:picLocks noChangeAspect="1"/>
          </p:cNvPicPr>
          <p:nvPr/>
        </p:nvPicPr>
        <p:blipFill>
          <a:blip r:embed="rId25"/>
          <a:stretch>
            <a:fillRect/>
          </a:stretch>
        </p:blipFill>
        <p:spPr>
          <a:xfrm>
            <a:off x="5963650" y="2034053"/>
            <a:ext cx="218460" cy="336793"/>
          </a:xfrm>
          <a:prstGeom prst="rect">
            <a:avLst/>
          </a:prstGeom>
        </p:spPr>
      </p:pic>
      <p:pic>
        <p:nvPicPr>
          <p:cNvPr id="156" name="Imagen 155">
            <a:extLst>
              <a:ext uri="{FF2B5EF4-FFF2-40B4-BE49-F238E27FC236}">
                <a16:creationId xmlns:a16="http://schemas.microsoft.com/office/drawing/2014/main" id="{F0DB8906-DE78-3247-BF29-BC8C44C03777}"/>
              </a:ext>
            </a:extLst>
          </p:cNvPr>
          <p:cNvPicPr>
            <a:picLocks noChangeAspect="1"/>
          </p:cNvPicPr>
          <p:nvPr/>
        </p:nvPicPr>
        <p:blipFill>
          <a:blip r:embed="rId26"/>
          <a:stretch>
            <a:fillRect/>
          </a:stretch>
        </p:blipFill>
        <p:spPr>
          <a:xfrm>
            <a:off x="6538236" y="2111616"/>
            <a:ext cx="327690" cy="291280"/>
          </a:xfrm>
          <a:prstGeom prst="rect">
            <a:avLst/>
          </a:prstGeom>
        </p:spPr>
      </p:pic>
      <p:pic>
        <p:nvPicPr>
          <p:cNvPr id="158" name="Imagen 157">
            <a:extLst>
              <a:ext uri="{FF2B5EF4-FFF2-40B4-BE49-F238E27FC236}">
                <a16:creationId xmlns:a16="http://schemas.microsoft.com/office/drawing/2014/main" id="{0B1CB58B-9F29-D44C-807E-FB7136B19A6F}"/>
              </a:ext>
            </a:extLst>
          </p:cNvPr>
          <p:cNvPicPr>
            <a:picLocks noChangeAspect="1"/>
          </p:cNvPicPr>
          <p:nvPr/>
        </p:nvPicPr>
        <p:blipFill>
          <a:blip r:embed="rId27"/>
          <a:stretch>
            <a:fillRect/>
          </a:stretch>
        </p:blipFill>
        <p:spPr>
          <a:xfrm>
            <a:off x="7239224" y="2023627"/>
            <a:ext cx="409613" cy="291280"/>
          </a:xfrm>
          <a:prstGeom prst="rect">
            <a:avLst/>
          </a:prstGeom>
        </p:spPr>
      </p:pic>
      <p:pic>
        <p:nvPicPr>
          <p:cNvPr id="160" name="Imagen 159">
            <a:extLst>
              <a:ext uri="{FF2B5EF4-FFF2-40B4-BE49-F238E27FC236}">
                <a16:creationId xmlns:a16="http://schemas.microsoft.com/office/drawing/2014/main" id="{7E197CF8-8E60-CB45-ABCC-1FEE9917063F}"/>
              </a:ext>
            </a:extLst>
          </p:cNvPr>
          <p:cNvPicPr>
            <a:picLocks noChangeAspect="1"/>
          </p:cNvPicPr>
          <p:nvPr/>
        </p:nvPicPr>
        <p:blipFill>
          <a:blip r:embed="rId28"/>
          <a:stretch>
            <a:fillRect/>
          </a:stretch>
        </p:blipFill>
        <p:spPr>
          <a:xfrm>
            <a:off x="8708743" y="2079818"/>
            <a:ext cx="280493" cy="314492"/>
          </a:xfrm>
          <a:prstGeom prst="rect">
            <a:avLst/>
          </a:prstGeom>
        </p:spPr>
      </p:pic>
      <p:pic>
        <p:nvPicPr>
          <p:cNvPr id="162" name="Imagen 161">
            <a:extLst>
              <a:ext uri="{FF2B5EF4-FFF2-40B4-BE49-F238E27FC236}">
                <a16:creationId xmlns:a16="http://schemas.microsoft.com/office/drawing/2014/main" id="{8B8E2D06-95B8-4840-8DDA-F1DF594290D2}"/>
              </a:ext>
            </a:extLst>
          </p:cNvPr>
          <p:cNvPicPr>
            <a:picLocks noChangeAspect="1"/>
          </p:cNvPicPr>
          <p:nvPr/>
        </p:nvPicPr>
        <p:blipFill>
          <a:blip r:embed="rId29"/>
          <a:stretch>
            <a:fillRect/>
          </a:stretch>
        </p:blipFill>
        <p:spPr>
          <a:xfrm>
            <a:off x="7998277" y="2079818"/>
            <a:ext cx="314492" cy="314492"/>
          </a:xfrm>
          <a:prstGeom prst="rect">
            <a:avLst/>
          </a:prstGeom>
        </p:spPr>
      </p:pic>
      <p:pic>
        <p:nvPicPr>
          <p:cNvPr id="164" name="Imagen 163">
            <a:extLst>
              <a:ext uri="{FF2B5EF4-FFF2-40B4-BE49-F238E27FC236}">
                <a16:creationId xmlns:a16="http://schemas.microsoft.com/office/drawing/2014/main" id="{8410E682-5E2C-9141-AE3B-C02DD4A2EB30}"/>
              </a:ext>
            </a:extLst>
          </p:cNvPr>
          <p:cNvPicPr>
            <a:picLocks noChangeAspect="1"/>
          </p:cNvPicPr>
          <p:nvPr/>
        </p:nvPicPr>
        <p:blipFill>
          <a:blip r:embed="rId30"/>
          <a:stretch>
            <a:fillRect/>
          </a:stretch>
        </p:blipFill>
        <p:spPr>
          <a:xfrm>
            <a:off x="9345809" y="2111616"/>
            <a:ext cx="288992" cy="314491"/>
          </a:xfrm>
          <a:prstGeom prst="rect">
            <a:avLst/>
          </a:prstGeom>
        </p:spPr>
      </p:pic>
      <p:pic>
        <p:nvPicPr>
          <p:cNvPr id="166" name="Imagen 165">
            <a:extLst>
              <a:ext uri="{FF2B5EF4-FFF2-40B4-BE49-F238E27FC236}">
                <a16:creationId xmlns:a16="http://schemas.microsoft.com/office/drawing/2014/main" id="{D3E0F017-83F4-0843-8B68-2E4B65571ED2}"/>
              </a:ext>
            </a:extLst>
          </p:cNvPr>
          <p:cNvPicPr>
            <a:picLocks noChangeAspect="1"/>
          </p:cNvPicPr>
          <p:nvPr/>
        </p:nvPicPr>
        <p:blipFill>
          <a:blip r:embed="rId31"/>
          <a:stretch>
            <a:fillRect/>
          </a:stretch>
        </p:blipFill>
        <p:spPr>
          <a:xfrm>
            <a:off x="10022276" y="2129821"/>
            <a:ext cx="271993" cy="314492"/>
          </a:xfrm>
          <a:prstGeom prst="rect">
            <a:avLst/>
          </a:prstGeom>
        </p:spPr>
      </p:pic>
      <p:pic>
        <p:nvPicPr>
          <p:cNvPr id="168" name="Imagen 167">
            <a:extLst>
              <a:ext uri="{FF2B5EF4-FFF2-40B4-BE49-F238E27FC236}">
                <a16:creationId xmlns:a16="http://schemas.microsoft.com/office/drawing/2014/main" id="{5FC3362C-D381-C94D-9052-D1A8E878C2CA}"/>
              </a:ext>
            </a:extLst>
          </p:cNvPr>
          <p:cNvPicPr>
            <a:picLocks noChangeAspect="1"/>
          </p:cNvPicPr>
          <p:nvPr/>
        </p:nvPicPr>
        <p:blipFill>
          <a:blip r:embed="rId32"/>
          <a:stretch>
            <a:fillRect/>
          </a:stretch>
        </p:blipFill>
        <p:spPr>
          <a:xfrm>
            <a:off x="10693735" y="2034777"/>
            <a:ext cx="314492" cy="314492"/>
          </a:xfrm>
          <a:prstGeom prst="rect">
            <a:avLst/>
          </a:prstGeom>
        </p:spPr>
      </p:pic>
      <p:pic>
        <p:nvPicPr>
          <p:cNvPr id="171" name="Imagen 170">
            <a:extLst>
              <a:ext uri="{FF2B5EF4-FFF2-40B4-BE49-F238E27FC236}">
                <a16:creationId xmlns:a16="http://schemas.microsoft.com/office/drawing/2014/main" id="{1AC3CBCD-BBF1-D149-99F5-C19FB1AF9E51}"/>
              </a:ext>
            </a:extLst>
          </p:cNvPr>
          <p:cNvPicPr>
            <a:picLocks noChangeAspect="1"/>
          </p:cNvPicPr>
          <p:nvPr/>
        </p:nvPicPr>
        <p:blipFill>
          <a:blip r:embed="rId33"/>
          <a:stretch>
            <a:fillRect/>
          </a:stretch>
        </p:blipFill>
        <p:spPr>
          <a:xfrm>
            <a:off x="1161252" y="2855294"/>
            <a:ext cx="272425" cy="359990"/>
          </a:xfrm>
          <a:prstGeom prst="rect">
            <a:avLst/>
          </a:prstGeom>
        </p:spPr>
      </p:pic>
      <p:pic>
        <p:nvPicPr>
          <p:cNvPr id="173" name="Imagen 172">
            <a:extLst>
              <a:ext uri="{FF2B5EF4-FFF2-40B4-BE49-F238E27FC236}">
                <a16:creationId xmlns:a16="http://schemas.microsoft.com/office/drawing/2014/main" id="{0425035F-D754-E64E-9854-AF35A5E0C1DC}"/>
              </a:ext>
            </a:extLst>
          </p:cNvPr>
          <p:cNvPicPr>
            <a:picLocks noChangeAspect="1"/>
          </p:cNvPicPr>
          <p:nvPr/>
        </p:nvPicPr>
        <p:blipFill>
          <a:blip r:embed="rId34"/>
          <a:stretch>
            <a:fillRect/>
          </a:stretch>
        </p:blipFill>
        <p:spPr>
          <a:xfrm>
            <a:off x="1773567" y="2879618"/>
            <a:ext cx="359990" cy="311343"/>
          </a:xfrm>
          <a:prstGeom prst="rect">
            <a:avLst/>
          </a:prstGeom>
        </p:spPr>
      </p:pic>
      <p:pic>
        <p:nvPicPr>
          <p:cNvPr id="175" name="Imagen 174">
            <a:extLst>
              <a:ext uri="{FF2B5EF4-FFF2-40B4-BE49-F238E27FC236}">
                <a16:creationId xmlns:a16="http://schemas.microsoft.com/office/drawing/2014/main" id="{6547F169-CD1D-8845-A719-FCA3F5853FDE}"/>
              </a:ext>
            </a:extLst>
          </p:cNvPr>
          <p:cNvPicPr>
            <a:picLocks noChangeAspect="1"/>
          </p:cNvPicPr>
          <p:nvPr/>
        </p:nvPicPr>
        <p:blipFill>
          <a:blip r:embed="rId35"/>
          <a:stretch>
            <a:fillRect/>
          </a:stretch>
        </p:blipFill>
        <p:spPr>
          <a:xfrm>
            <a:off x="2473447" y="2889347"/>
            <a:ext cx="359990" cy="291884"/>
          </a:xfrm>
          <a:prstGeom prst="rect">
            <a:avLst/>
          </a:prstGeom>
        </p:spPr>
      </p:pic>
      <p:pic>
        <p:nvPicPr>
          <p:cNvPr id="177" name="Imagen 176">
            <a:extLst>
              <a:ext uri="{FF2B5EF4-FFF2-40B4-BE49-F238E27FC236}">
                <a16:creationId xmlns:a16="http://schemas.microsoft.com/office/drawing/2014/main" id="{E8914793-2A23-C648-8924-F37E1F9A1295}"/>
              </a:ext>
            </a:extLst>
          </p:cNvPr>
          <p:cNvPicPr>
            <a:picLocks noChangeAspect="1"/>
          </p:cNvPicPr>
          <p:nvPr/>
        </p:nvPicPr>
        <p:blipFill>
          <a:blip r:embed="rId36"/>
          <a:stretch>
            <a:fillRect/>
          </a:stretch>
        </p:blipFill>
        <p:spPr>
          <a:xfrm>
            <a:off x="3173327" y="2855294"/>
            <a:ext cx="359990" cy="359990"/>
          </a:xfrm>
          <a:prstGeom prst="rect">
            <a:avLst/>
          </a:prstGeom>
        </p:spPr>
      </p:pic>
      <p:pic>
        <p:nvPicPr>
          <p:cNvPr id="179" name="Imagen 178">
            <a:extLst>
              <a:ext uri="{FF2B5EF4-FFF2-40B4-BE49-F238E27FC236}">
                <a16:creationId xmlns:a16="http://schemas.microsoft.com/office/drawing/2014/main" id="{69AFD89F-F368-9546-B97F-976E2CC20E80}"/>
              </a:ext>
            </a:extLst>
          </p:cNvPr>
          <p:cNvPicPr>
            <a:picLocks noChangeAspect="1"/>
          </p:cNvPicPr>
          <p:nvPr/>
        </p:nvPicPr>
        <p:blipFill>
          <a:blip r:embed="rId37"/>
          <a:stretch>
            <a:fillRect/>
          </a:stretch>
        </p:blipFill>
        <p:spPr>
          <a:xfrm>
            <a:off x="3873207" y="2899077"/>
            <a:ext cx="350261" cy="272425"/>
          </a:xfrm>
          <a:prstGeom prst="rect">
            <a:avLst/>
          </a:prstGeom>
        </p:spPr>
      </p:pic>
      <p:pic>
        <p:nvPicPr>
          <p:cNvPr id="181" name="Imagen 180">
            <a:extLst>
              <a:ext uri="{FF2B5EF4-FFF2-40B4-BE49-F238E27FC236}">
                <a16:creationId xmlns:a16="http://schemas.microsoft.com/office/drawing/2014/main" id="{5FF44143-67FA-F94A-BC9F-EB2968DF0AB5}"/>
              </a:ext>
            </a:extLst>
          </p:cNvPr>
          <p:cNvPicPr>
            <a:picLocks noChangeAspect="1"/>
          </p:cNvPicPr>
          <p:nvPr/>
        </p:nvPicPr>
        <p:blipFill>
          <a:blip r:embed="rId38"/>
          <a:stretch>
            <a:fillRect/>
          </a:stretch>
        </p:blipFill>
        <p:spPr>
          <a:xfrm>
            <a:off x="4563358" y="2855294"/>
            <a:ext cx="340531" cy="359990"/>
          </a:xfrm>
          <a:prstGeom prst="rect">
            <a:avLst/>
          </a:prstGeom>
        </p:spPr>
      </p:pic>
      <p:pic>
        <p:nvPicPr>
          <p:cNvPr id="183" name="Imagen 182">
            <a:extLst>
              <a:ext uri="{FF2B5EF4-FFF2-40B4-BE49-F238E27FC236}">
                <a16:creationId xmlns:a16="http://schemas.microsoft.com/office/drawing/2014/main" id="{3A278D09-4CF4-1149-8F56-A4D1CA41C830}"/>
              </a:ext>
            </a:extLst>
          </p:cNvPr>
          <p:cNvPicPr>
            <a:picLocks noChangeAspect="1"/>
          </p:cNvPicPr>
          <p:nvPr/>
        </p:nvPicPr>
        <p:blipFill>
          <a:blip r:embed="rId39"/>
          <a:stretch>
            <a:fillRect/>
          </a:stretch>
        </p:blipFill>
        <p:spPr>
          <a:xfrm>
            <a:off x="5243779" y="2865024"/>
            <a:ext cx="340531" cy="340531"/>
          </a:xfrm>
          <a:prstGeom prst="rect">
            <a:avLst/>
          </a:prstGeom>
        </p:spPr>
      </p:pic>
      <p:pic>
        <p:nvPicPr>
          <p:cNvPr id="185" name="Imagen 184">
            <a:extLst>
              <a:ext uri="{FF2B5EF4-FFF2-40B4-BE49-F238E27FC236}">
                <a16:creationId xmlns:a16="http://schemas.microsoft.com/office/drawing/2014/main" id="{2008CC89-8ADC-094D-AE23-CD7C1F645A70}"/>
              </a:ext>
            </a:extLst>
          </p:cNvPr>
          <p:cNvPicPr>
            <a:picLocks noChangeAspect="1"/>
          </p:cNvPicPr>
          <p:nvPr/>
        </p:nvPicPr>
        <p:blipFill>
          <a:blip r:embed="rId40"/>
          <a:stretch>
            <a:fillRect/>
          </a:stretch>
        </p:blipFill>
        <p:spPr>
          <a:xfrm>
            <a:off x="5924200" y="2899077"/>
            <a:ext cx="359990" cy="272425"/>
          </a:xfrm>
          <a:prstGeom prst="rect">
            <a:avLst/>
          </a:prstGeom>
        </p:spPr>
      </p:pic>
      <p:pic>
        <p:nvPicPr>
          <p:cNvPr id="187" name="Imagen 186">
            <a:extLst>
              <a:ext uri="{FF2B5EF4-FFF2-40B4-BE49-F238E27FC236}">
                <a16:creationId xmlns:a16="http://schemas.microsoft.com/office/drawing/2014/main" id="{80E3C6E5-E2DA-7946-9FBB-AF87A8C47EA4}"/>
              </a:ext>
            </a:extLst>
          </p:cNvPr>
          <p:cNvPicPr>
            <a:picLocks noChangeAspect="1"/>
          </p:cNvPicPr>
          <p:nvPr/>
        </p:nvPicPr>
        <p:blipFill>
          <a:blip r:embed="rId41"/>
          <a:stretch>
            <a:fillRect/>
          </a:stretch>
        </p:blipFill>
        <p:spPr>
          <a:xfrm>
            <a:off x="6624080" y="2865024"/>
            <a:ext cx="330802" cy="340531"/>
          </a:xfrm>
          <a:prstGeom prst="rect">
            <a:avLst/>
          </a:prstGeom>
        </p:spPr>
      </p:pic>
      <p:pic>
        <p:nvPicPr>
          <p:cNvPr id="189" name="Imagen 188">
            <a:extLst>
              <a:ext uri="{FF2B5EF4-FFF2-40B4-BE49-F238E27FC236}">
                <a16:creationId xmlns:a16="http://schemas.microsoft.com/office/drawing/2014/main" id="{08CF841D-6CC4-2643-A0FF-1E0A8243373A}"/>
              </a:ext>
            </a:extLst>
          </p:cNvPr>
          <p:cNvPicPr>
            <a:picLocks noChangeAspect="1"/>
          </p:cNvPicPr>
          <p:nvPr/>
        </p:nvPicPr>
        <p:blipFill>
          <a:blip r:embed="rId42"/>
          <a:stretch>
            <a:fillRect/>
          </a:stretch>
        </p:blipFill>
        <p:spPr>
          <a:xfrm>
            <a:off x="7294773" y="2865024"/>
            <a:ext cx="340531" cy="340531"/>
          </a:xfrm>
          <a:prstGeom prst="rect">
            <a:avLst/>
          </a:prstGeom>
        </p:spPr>
      </p:pic>
      <p:pic>
        <p:nvPicPr>
          <p:cNvPr id="191" name="Imagen 190">
            <a:extLst>
              <a:ext uri="{FF2B5EF4-FFF2-40B4-BE49-F238E27FC236}">
                <a16:creationId xmlns:a16="http://schemas.microsoft.com/office/drawing/2014/main" id="{1A7D2022-B539-0546-BDF7-8CEEF3125B8F}"/>
              </a:ext>
            </a:extLst>
          </p:cNvPr>
          <p:cNvPicPr>
            <a:picLocks noChangeAspect="1"/>
          </p:cNvPicPr>
          <p:nvPr/>
        </p:nvPicPr>
        <p:blipFill>
          <a:blip r:embed="rId43"/>
          <a:stretch>
            <a:fillRect/>
          </a:stretch>
        </p:blipFill>
        <p:spPr>
          <a:xfrm>
            <a:off x="7975195" y="2855294"/>
            <a:ext cx="359990" cy="359990"/>
          </a:xfrm>
          <a:prstGeom prst="rect">
            <a:avLst/>
          </a:prstGeom>
        </p:spPr>
      </p:pic>
      <p:pic>
        <p:nvPicPr>
          <p:cNvPr id="193" name="Imagen 192">
            <a:extLst>
              <a:ext uri="{FF2B5EF4-FFF2-40B4-BE49-F238E27FC236}">
                <a16:creationId xmlns:a16="http://schemas.microsoft.com/office/drawing/2014/main" id="{67B2CC91-4F9F-174F-A367-8FF54963C8F6}"/>
              </a:ext>
            </a:extLst>
          </p:cNvPr>
          <p:cNvPicPr>
            <a:picLocks noChangeAspect="1"/>
          </p:cNvPicPr>
          <p:nvPr/>
        </p:nvPicPr>
        <p:blipFill>
          <a:blip r:embed="rId44"/>
          <a:stretch>
            <a:fillRect/>
          </a:stretch>
        </p:blipFill>
        <p:spPr>
          <a:xfrm>
            <a:off x="8675076" y="2889347"/>
            <a:ext cx="359990" cy="291884"/>
          </a:xfrm>
          <a:prstGeom prst="rect">
            <a:avLst/>
          </a:prstGeom>
        </p:spPr>
      </p:pic>
      <p:pic>
        <p:nvPicPr>
          <p:cNvPr id="195" name="Imagen 194">
            <a:extLst>
              <a:ext uri="{FF2B5EF4-FFF2-40B4-BE49-F238E27FC236}">
                <a16:creationId xmlns:a16="http://schemas.microsoft.com/office/drawing/2014/main" id="{25AD969D-6FA3-C94A-877B-9AB842F9B17B}"/>
              </a:ext>
            </a:extLst>
          </p:cNvPr>
          <p:cNvPicPr>
            <a:picLocks noChangeAspect="1"/>
          </p:cNvPicPr>
          <p:nvPr/>
        </p:nvPicPr>
        <p:blipFill>
          <a:blip r:embed="rId45"/>
          <a:stretch>
            <a:fillRect/>
          </a:stretch>
        </p:blipFill>
        <p:spPr>
          <a:xfrm>
            <a:off x="9374957" y="2855294"/>
            <a:ext cx="359990" cy="359990"/>
          </a:xfrm>
          <a:prstGeom prst="rect">
            <a:avLst/>
          </a:prstGeom>
        </p:spPr>
      </p:pic>
      <p:pic>
        <p:nvPicPr>
          <p:cNvPr id="197" name="Imagen 196">
            <a:extLst>
              <a:ext uri="{FF2B5EF4-FFF2-40B4-BE49-F238E27FC236}">
                <a16:creationId xmlns:a16="http://schemas.microsoft.com/office/drawing/2014/main" id="{E3E72360-E678-8341-8332-D0168FFA0F86}"/>
              </a:ext>
            </a:extLst>
          </p:cNvPr>
          <p:cNvPicPr>
            <a:picLocks noChangeAspect="1"/>
          </p:cNvPicPr>
          <p:nvPr/>
        </p:nvPicPr>
        <p:blipFill>
          <a:blip r:embed="rId46"/>
          <a:stretch>
            <a:fillRect/>
          </a:stretch>
        </p:blipFill>
        <p:spPr>
          <a:xfrm>
            <a:off x="10074838" y="2855294"/>
            <a:ext cx="233507" cy="359990"/>
          </a:xfrm>
          <a:prstGeom prst="rect">
            <a:avLst/>
          </a:prstGeom>
        </p:spPr>
      </p:pic>
      <p:pic>
        <p:nvPicPr>
          <p:cNvPr id="199" name="Imagen 198">
            <a:extLst>
              <a:ext uri="{FF2B5EF4-FFF2-40B4-BE49-F238E27FC236}">
                <a16:creationId xmlns:a16="http://schemas.microsoft.com/office/drawing/2014/main" id="{423D2D8D-11EA-BB4B-AD4F-CC7E91200EF4}"/>
              </a:ext>
            </a:extLst>
          </p:cNvPr>
          <p:cNvPicPr>
            <a:picLocks noChangeAspect="1"/>
          </p:cNvPicPr>
          <p:nvPr/>
        </p:nvPicPr>
        <p:blipFill>
          <a:blip r:embed="rId47"/>
          <a:stretch>
            <a:fillRect/>
          </a:stretch>
        </p:blipFill>
        <p:spPr>
          <a:xfrm>
            <a:off x="10648237" y="2855294"/>
            <a:ext cx="359990" cy="359990"/>
          </a:xfrm>
          <a:prstGeom prst="rect">
            <a:avLst/>
          </a:prstGeom>
        </p:spPr>
      </p:pic>
      <p:pic>
        <p:nvPicPr>
          <p:cNvPr id="201" name="Imagen 200">
            <a:extLst>
              <a:ext uri="{FF2B5EF4-FFF2-40B4-BE49-F238E27FC236}">
                <a16:creationId xmlns:a16="http://schemas.microsoft.com/office/drawing/2014/main" id="{0AA2D64E-1765-8F46-A5DC-578F984091FD}"/>
              </a:ext>
            </a:extLst>
          </p:cNvPr>
          <p:cNvPicPr>
            <a:picLocks noChangeAspect="1"/>
          </p:cNvPicPr>
          <p:nvPr/>
        </p:nvPicPr>
        <p:blipFill>
          <a:blip r:embed="rId48"/>
          <a:stretch>
            <a:fillRect/>
          </a:stretch>
        </p:blipFill>
        <p:spPr>
          <a:xfrm>
            <a:off x="1100292" y="3655299"/>
            <a:ext cx="344285" cy="344285"/>
          </a:xfrm>
          <a:prstGeom prst="rect">
            <a:avLst/>
          </a:prstGeom>
        </p:spPr>
      </p:pic>
      <p:pic>
        <p:nvPicPr>
          <p:cNvPr id="203" name="Imagen 202">
            <a:extLst>
              <a:ext uri="{FF2B5EF4-FFF2-40B4-BE49-F238E27FC236}">
                <a16:creationId xmlns:a16="http://schemas.microsoft.com/office/drawing/2014/main" id="{D5E9E420-980E-444C-898A-51E495B9D320}"/>
              </a:ext>
            </a:extLst>
          </p:cNvPr>
          <p:cNvPicPr>
            <a:picLocks noChangeAspect="1"/>
          </p:cNvPicPr>
          <p:nvPr/>
        </p:nvPicPr>
        <p:blipFill>
          <a:blip r:embed="rId49"/>
          <a:stretch>
            <a:fillRect/>
          </a:stretch>
        </p:blipFill>
        <p:spPr>
          <a:xfrm>
            <a:off x="1799061" y="3664604"/>
            <a:ext cx="344285" cy="325675"/>
          </a:xfrm>
          <a:prstGeom prst="rect">
            <a:avLst/>
          </a:prstGeom>
        </p:spPr>
      </p:pic>
      <p:pic>
        <p:nvPicPr>
          <p:cNvPr id="205" name="Imagen 204">
            <a:extLst>
              <a:ext uri="{FF2B5EF4-FFF2-40B4-BE49-F238E27FC236}">
                <a16:creationId xmlns:a16="http://schemas.microsoft.com/office/drawing/2014/main" id="{8B59A899-0E21-FD4E-AB53-7D952C8A1A4E}"/>
              </a:ext>
            </a:extLst>
          </p:cNvPr>
          <p:cNvPicPr>
            <a:picLocks noChangeAspect="1"/>
          </p:cNvPicPr>
          <p:nvPr/>
        </p:nvPicPr>
        <p:blipFill>
          <a:blip r:embed="rId50"/>
          <a:stretch>
            <a:fillRect/>
          </a:stretch>
        </p:blipFill>
        <p:spPr>
          <a:xfrm>
            <a:off x="2497830" y="3655299"/>
            <a:ext cx="344285" cy="344285"/>
          </a:xfrm>
          <a:prstGeom prst="rect">
            <a:avLst/>
          </a:prstGeom>
        </p:spPr>
      </p:pic>
      <p:pic>
        <p:nvPicPr>
          <p:cNvPr id="207" name="Imagen 206">
            <a:extLst>
              <a:ext uri="{FF2B5EF4-FFF2-40B4-BE49-F238E27FC236}">
                <a16:creationId xmlns:a16="http://schemas.microsoft.com/office/drawing/2014/main" id="{379F052A-FFDD-A34B-9FC7-D6FAAA91F1FD}"/>
              </a:ext>
            </a:extLst>
          </p:cNvPr>
          <p:cNvPicPr>
            <a:picLocks noChangeAspect="1"/>
          </p:cNvPicPr>
          <p:nvPr/>
        </p:nvPicPr>
        <p:blipFill>
          <a:blip r:embed="rId51"/>
          <a:stretch>
            <a:fillRect/>
          </a:stretch>
        </p:blipFill>
        <p:spPr>
          <a:xfrm>
            <a:off x="3196599" y="3655299"/>
            <a:ext cx="325675" cy="344285"/>
          </a:xfrm>
          <a:prstGeom prst="rect">
            <a:avLst/>
          </a:prstGeom>
        </p:spPr>
      </p:pic>
      <p:pic>
        <p:nvPicPr>
          <p:cNvPr id="209" name="Imagen 208">
            <a:extLst>
              <a:ext uri="{FF2B5EF4-FFF2-40B4-BE49-F238E27FC236}">
                <a16:creationId xmlns:a16="http://schemas.microsoft.com/office/drawing/2014/main" id="{73096766-0A47-4241-85F7-37823FE924F1}"/>
              </a:ext>
            </a:extLst>
          </p:cNvPr>
          <p:cNvPicPr>
            <a:picLocks noChangeAspect="1"/>
          </p:cNvPicPr>
          <p:nvPr/>
        </p:nvPicPr>
        <p:blipFill>
          <a:blip r:embed="rId52"/>
          <a:stretch>
            <a:fillRect/>
          </a:stretch>
        </p:blipFill>
        <p:spPr>
          <a:xfrm>
            <a:off x="3876758" y="3673909"/>
            <a:ext cx="344285" cy="307065"/>
          </a:xfrm>
          <a:prstGeom prst="rect">
            <a:avLst/>
          </a:prstGeom>
        </p:spPr>
      </p:pic>
      <p:pic>
        <p:nvPicPr>
          <p:cNvPr id="211" name="Imagen 210">
            <a:extLst>
              <a:ext uri="{FF2B5EF4-FFF2-40B4-BE49-F238E27FC236}">
                <a16:creationId xmlns:a16="http://schemas.microsoft.com/office/drawing/2014/main" id="{DB2B4116-F638-3048-9C12-A92CC4B0568C}"/>
              </a:ext>
            </a:extLst>
          </p:cNvPr>
          <p:cNvPicPr>
            <a:picLocks noChangeAspect="1"/>
          </p:cNvPicPr>
          <p:nvPr/>
        </p:nvPicPr>
        <p:blipFill>
          <a:blip r:embed="rId53"/>
          <a:stretch>
            <a:fillRect/>
          </a:stretch>
        </p:blipFill>
        <p:spPr>
          <a:xfrm>
            <a:off x="4575527" y="3673909"/>
            <a:ext cx="334980" cy="307065"/>
          </a:xfrm>
          <a:prstGeom prst="rect">
            <a:avLst/>
          </a:prstGeom>
        </p:spPr>
      </p:pic>
      <p:pic>
        <p:nvPicPr>
          <p:cNvPr id="213" name="Imagen 212">
            <a:extLst>
              <a:ext uri="{FF2B5EF4-FFF2-40B4-BE49-F238E27FC236}">
                <a16:creationId xmlns:a16="http://schemas.microsoft.com/office/drawing/2014/main" id="{6A0C3F4C-1604-C74A-9802-696572C555F7}"/>
              </a:ext>
            </a:extLst>
          </p:cNvPr>
          <p:cNvPicPr>
            <a:picLocks noChangeAspect="1"/>
          </p:cNvPicPr>
          <p:nvPr/>
        </p:nvPicPr>
        <p:blipFill>
          <a:blip r:embed="rId54"/>
          <a:stretch>
            <a:fillRect/>
          </a:stretch>
        </p:blipFill>
        <p:spPr>
          <a:xfrm>
            <a:off x="5264991" y="3655299"/>
            <a:ext cx="223320" cy="344285"/>
          </a:xfrm>
          <a:prstGeom prst="rect">
            <a:avLst/>
          </a:prstGeom>
        </p:spPr>
      </p:pic>
      <p:pic>
        <p:nvPicPr>
          <p:cNvPr id="215" name="Imagen 214">
            <a:extLst>
              <a:ext uri="{FF2B5EF4-FFF2-40B4-BE49-F238E27FC236}">
                <a16:creationId xmlns:a16="http://schemas.microsoft.com/office/drawing/2014/main" id="{ABE1F15C-4ACE-674B-A222-6C931EAB76DA}"/>
              </a:ext>
            </a:extLst>
          </p:cNvPr>
          <p:cNvPicPr>
            <a:picLocks noChangeAspect="1"/>
          </p:cNvPicPr>
          <p:nvPr/>
        </p:nvPicPr>
        <p:blipFill>
          <a:blip r:embed="rId55"/>
          <a:stretch>
            <a:fillRect/>
          </a:stretch>
        </p:blipFill>
        <p:spPr>
          <a:xfrm>
            <a:off x="5842795" y="3655299"/>
            <a:ext cx="344285" cy="344285"/>
          </a:xfrm>
          <a:prstGeom prst="rect">
            <a:avLst/>
          </a:prstGeom>
        </p:spPr>
      </p:pic>
      <p:pic>
        <p:nvPicPr>
          <p:cNvPr id="217" name="Imagen 216">
            <a:extLst>
              <a:ext uri="{FF2B5EF4-FFF2-40B4-BE49-F238E27FC236}">
                <a16:creationId xmlns:a16="http://schemas.microsoft.com/office/drawing/2014/main" id="{5FA9E3DB-1417-2849-A099-CF5BCAF84305}"/>
              </a:ext>
            </a:extLst>
          </p:cNvPr>
          <p:cNvPicPr>
            <a:picLocks noChangeAspect="1"/>
          </p:cNvPicPr>
          <p:nvPr/>
        </p:nvPicPr>
        <p:blipFill>
          <a:blip r:embed="rId56"/>
          <a:stretch>
            <a:fillRect/>
          </a:stretch>
        </p:blipFill>
        <p:spPr>
          <a:xfrm>
            <a:off x="6541564" y="3673909"/>
            <a:ext cx="344285" cy="307065"/>
          </a:xfrm>
          <a:prstGeom prst="rect">
            <a:avLst/>
          </a:prstGeom>
        </p:spPr>
      </p:pic>
      <p:pic>
        <p:nvPicPr>
          <p:cNvPr id="219" name="Imagen 218">
            <a:extLst>
              <a:ext uri="{FF2B5EF4-FFF2-40B4-BE49-F238E27FC236}">
                <a16:creationId xmlns:a16="http://schemas.microsoft.com/office/drawing/2014/main" id="{80FC859F-0E35-1842-9485-8B0259E8D40B}"/>
              </a:ext>
            </a:extLst>
          </p:cNvPr>
          <p:cNvPicPr>
            <a:picLocks noChangeAspect="1"/>
          </p:cNvPicPr>
          <p:nvPr/>
        </p:nvPicPr>
        <p:blipFill>
          <a:blip r:embed="rId57"/>
          <a:stretch>
            <a:fillRect/>
          </a:stretch>
        </p:blipFill>
        <p:spPr>
          <a:xfrm>
            <a:off x="7240333" y="3673909"/>
            <a:ext cx="344285" cy="307065"/>
          </a:xfrm>
          <a:prstGeom prst="rect">
            <a:avLst/>
          </a:prstGeom>
        </p:spPr>
      </p:pic>
      <p:pic>
        <p:nvPicPr>
          <p:cNvPr id="221" name="Imagen 220">
            <a:extLst>
              <a:ext uri="{FF2B5EF4-FFF2-40B4-BE49-F238E27FC236}">
                <a16:creationId xmlns:a16="http://schemas.microsoft.com/office/drawing/2014/main" id="{E54ED63F-E8AB-D34E-9CF0-3034E1B1DDBD}"/>
              </a:ext>
            </a:extLst>
          </p:cNvPr>
          <p:cNvPicPr>
            <a:picLocks noChangeAspect="1"/>
          </p:cNvPicPr>
          <p:nvPr/>
        </p:nvPicPr>
        <p:blipFill>
          <a:blip r:embed="rId58"/>
          <a:stretch>
            <a:fillRect/>
          </a:stretch>
        </p:blipFill>
        <p:spPr>
          <a:xfrm>
            <a:off x="7939102" y="3655299"/>
            <a:ext cx="297760" cy="344285"/>
          </a:xfrm>
          <a:prstGeom prst="rect">
            <a:avLst/>
          </a:prstGeom>
        </p:spPr>
      </p:pic>
      <p:pic>
        <p:nvPicPr>
          <p:cNvPr id="223" name="Imagen 222">
            <a:extLst>
              <a:ext uri="{FF2B5EF4-FFF2-40B4-BE49-F238E27FC236}">
                <a16:creationId xmlns:a16="http://schemas.microsoft.com/office/drawing/2014/main" id="{554B936A-829A-0C4E-A64C-1C1FCF2AFD93}"/>
              </a:ext>
            </a:extLst>
          </p:cNvPr>
          <p:cNvPicPr>
            <a:picLocks noChangeAspect="1"/>
          </p:cNvPicPr>
          <p:nvPr/>
        </p:nvPicPr>
        <p:blipFill>
          <a:blip r:embed="rId59"/>
          <a:stretch>
            <a:fillRect/>
          </a:stretch>
        </p:blipFill>
        <p:spPr>
          <a:xfrm>
            <a:off x="8591346" y="3655299"/>
            <a:ext cx="297760" cy="344285"/>
          </a:xfrm>
          <a:prstGeom prst="rect">
            <a:avLst/>
          </a:prstGeom>
        </p:spPr>
      </p:pic>
      <p:pic>
        <p:nvPicPr>
          <p:cNvPr id="225" name="Imagen 224">
            <a:extLst>
              <a:ext uri="{FF2B5EF4-FFF2-40B4-BE49-F238E27FC236}">
                <a16:creationId xmlns:a16="http://schemas.microsoft.com/office/drawing/2014/main" id="{B071D5EF-E68B-464B-AE84-C2BD000C9ED0}"/>
              </a:ext>
            </a:extLst>
          </p:cNvPr>
          <p:cNvPicPr>
            <a:picLocks noChangeAspect="1"/>
          </p:cNvPicPr>
          <p:nvPr/>
        </p:nvPicPr>
        <p:blipFill>
          <a:blip r:embed="rId60"/>
          <a:stretch>
            <a:fillRect/>
          </a:stretch>
        </p:blipFill>
        <p:spPr>
          <a:xfrm>
            <a:off x="9243590" y="3664604"/>
            <a:ext cx="344285" cy="325675"/>
          </a:xfrm>
          <a:prstGeom prst="rect">
            <a:avLst/>
          </a:prstGeom>
        </p:spPr>
      </p:pic>
      <p:pic>
        <p:nvPicPr>
          <p:cNvPr id="227" name="Imagen 226">
            <a:extLst>
              <a:ext uri="{FF2B5EF4-FFF2-40B4-BE49-F238E27FC236}">
                <a16:creationId xmlns:a16="http://schemas.microsoft.com/office/drawing/2014/main" id="{CBE86BFD-8FC6-4C40-9CCF-5C539292A364}"/>
              </a:ext>
            </a:extLst>
          </p:cNvPr>
          <p:cNvPicPr>
            <a:picLocks noChangeAspect="1"/>
          </p:cNvPicPr>
          <p:nvPr/>
        </p:nvPicPr>
        <p:blipFill>
          <a:blip r:embed="rId61"/>
          <a:stretch>
            <a:fillRect/>
          </a:stretch>
        </p:blipFill>
        <p:spPr>
          <a:xfrm>
            <a:off x="9942359" y="3655299"/>
            <a:ext cx="381505" cy="344285"/>
          </a:xfrm>
          <a:prstGeom prst="rect">
            <a:avLst/>
          </a:prstGeom>
        </p:spPr>
      </p:pic>
      <p:pic>
        <p:nvPicPr>
          <p:cNvPr id="229" name="Imagen 228">
            <a:extLst>
              <a:ext uri="{FF2B5EF4-FFF2-40B4-BE49-F238E27FC236}">
                <a16:creationId xmlns:a16="http://schemas.microsoft.com/office/drawing/2014/main" id="{A1619FB5-5069-5A40-80AA-185CD9BBBE4F}"/>
              </a:ext>
            </a:extLst>
          </p:cNvPr>
          <p:cNvPicPr>
            <a:picLocks noChangeAspect="1"/>
          </p:cNvPicPr>
          <p:nvPr/>
        </p:nvPicPr>
        <p:blipFill>
          <a:blip r:embed="rId62"/>
          <a:stretch>
            <a:fillRect/>
          </a:stretch>
        </p:blipFill>
        <p:spPr>
          <a:xfrm>
            <a:off x="10678347" y="3678561"/>
            <a:ext cx="297760" cy="297760"/>
          </a:xfrm>
          <a:prstGeom prst="rect">
            <a:avLst/>
          </a:prstGeom>
        </p:spPr>
      </p:pic>
      <p:pic>
        <p:nvPicPr>
          <p:cNvPr id="231" name="Imagen 230">
            <a:extLst>
              <a:ext uri="{FF2B5EF4-FFF2-40B4-BE49-F238E27FC236}">
                <a16:creationId xmlns:a16="http://schemas.microsoft.com/office/drawing/2014/main" id="{ADB7E864-F3C5-D44A-8B7F-082D05429926}"/>
              </a:ext>
            </a:extLst>
          </p:cNvPr>
          <p:cNvPicPr>
            <a:picLocks noChangeAspect="1"/>
          </p:cNvPicPr>
          <p:nvPr/>
        </p:nvPicPr>
        <p:blipFill>
          <a:blip r:embed="rId63"/>
          <a:stretch>
            <a:fillRect/>
          </a:stretch>
        </p:blipFill>
        <p:spPr>
          <a:xfrm>
            <a:off x="1171109" y="4463649"/>
            <a:ext cx="336977" cy="309655"/>
          </a:xfrm>
          <a:prstGeom prst="rect">
            <a:avLst/>
          </a:prstGeom>
        </p:spPr>
      </p:pic>
      <p:pic>
        <p:nvPicPr>
          <p:cNvPr id="233" name="Imagen 232">
            <a:extLst>
              <a:ext uri="{FF2B5EF4-FFF2-40B4-BE49-F238E27FC236}">
                <a16:creationId xmlns:a16="http://schemas.microsoft.com/office/drawing/2014/main" id="{E55CBBE2-D98D-FC4C-B0F8-92468C3CD115}"/>
              </a:ext>
            </a:extLst>
          </p:cNvPr>
          <p:cNvPicPr>
            <a:picLocks noChangeAspect="1"/>
          </p:cNvPicPr>
          <p:nvPr/>
        </p:nvPicPr>
        <p:blipFill>
          <a:blip r:embed="rId64"/>
          <a:stretch>
            <a:fillRect/>
          </a:stretch>
        </p:blipFill>
        <p:spPr>
          <a:xfrm>
            <a:off x="1963351" y="4445434"/>
            <a:ext cx="255010" cy="318763"/>
          </a:xfrm>
          <a:prstGeom prst="rect">
            <a:avLst/>
          </a:prstGeom>
        </p:spPr>
      </p:pic>
      <p:pic>
        <p:nvPicPr>
          <p:cNvPr id="235" name="Imagen 234">
            <a:extLst>
              <a:ext uri="{FF2B5EF4-FFF2-40B4-BE49-F238E27FC236}">
                <a16:creationId xmlns:a16="http://schemas.microsoft.com/office/drawing/2014/main" id="{8D7CBBA3-36C7-A84E-A984-F7FFAA998B40}"/>
              </a:ext>
            </a:extLst>
          </p:cNvPr>
          <p:cNvPicPr>
            <a:picLocks noChangeAspect="1"/>
          </p:cNvPicPr>
          <p:nvPr/>
        </p:nvPicPr>
        <p:blipFill>
          <a:blip r:embed="rId65"/>
          <a:stretch>
            <a:fillRect/>
          </a:stretch>
        </p:blipFill>
        <p:spPr>
          <a:xfrm>
            <a:off x="2573257" y="4490972"/>
            <a:ext cx="336975" cy="227686"/>
          </a:xfrm>
          <a:prstGeom prst="rect">
            <a:avLst/>
          </a:prstGeom>
        </p:spPr>
      </p:pic>
      <p:pic>
        <p:nvPicPr>
          <p:cNvPr id="237" name="Imagen 236">
            <a:extLst>
              <a:ext uri="{FF2B5EF4-FFF2-40B4-BE49-F238E27FC236}">
                <a16:creationId xmlns:a16="http://schemas.microsoft.com/office/drawing/2014/main" id="{2E77428B-27A7-F147-ABFC-2CC78A1B949D}"/>
              </a:ext>
            </a:extLst>
          </p:cNvPr>
          <p:cNvPicPr>
            <a:picLocks noChangeAspect="1"/>
          </p:cNvPicPr>
          <p:nvPr/>
        </p:nvPicPr>
        <p:blipFill>
          <a:blip r:embed="rId66"/>
          <a:stretch>
            <a:fillRect/>
          </a:stretch>
        </p:blipFill>
        <p:spPr>
          <a:xfrm>
            <a:off x="3264175" y="4436326"/>
            <a:ext cx="300547" cy="336978"/>
          </a:xfrm>
          <a:prstGeom prst="rect">
            <a:avLst/>
          </a:prstGeom>
        </p:spPr>
      </p:pic>
      <p:pic>
        <p:nvPicPr>
          <p:cNvPr id="239" name="Imagen 238">
            <a:extLst>
              <a:ext uri="{FF2B5EF4-FFF2-40B4-BE49-F238E27FC236}">
                <a16:creationId xmlns:a16="http://schemas.microsoft.com/office/drawing/2014/main" id="{872DA26A-5731-1243-99ED-11EA4C269D59}"/>
              </a:ext>
            </a:extLst>
          </p:cNvPr>
          <p:cNvPicPr>
            <a:picLocks noChangeAspect="1"/>
          </p:cNvPicPr>
          <p:nvPr/>
        </p:nvPicPr>
        <p:blipFill>
          <a:blip r:embed="rId67"/>
          <a:stretch>
            <a:fillRect/>
          </a:stretch>
        </p:blipFill>
        <p:spPr>
          <a:xfrm>
            <a:off x="3919088" y="4436327"/>
            <a:ext cx="336977" cy="336977"/>
          </a:xfrm>
          <a:prstGeom prst="rect">
            <a:avLst/>
          </a:prstGeom>
        </p:spPr>
      </p:pic>
      <p:pic>
        <p:nvPicPr>
          <p:cNvPr id="241" name="Imagen 240">
            <a:extLst>
              <a:ext uri="{FF2B5EF4-FFF2-40B4-BE49-F238E27FC236}">
                <a16:creationId xmlns:a16="http://schemas.microsoft.com/office/drawing/2014/main" id="{7892796E-7255-004F-BB65-C94A94D133BD}"/>
              </a:ext>
            </a:extLst>
          </p:cNvPr>
          <p:cNvPicPr>
            <a:picLocks noChangeAspect="1"/>
          </p:cNvPicPr>
          <p:nvPr/>
        </p:nvPicPr>
        <p:blipFill>
          <a:blip r:embed="rId68"/>
          <a:stretch>
            <a:fillRect/>
          </a:stretch>
        </p:blipFill>
        <p:spPr>
          <a:xfrm>
            <a:off x="4610005" y="4436327"/>
            <a:ext cx="336977" cy="336977"/>
          </a:xfrm>
          <a:prstGeom prst="rect">
            <a:avLst/>
          </a:prstGeom>
        </p:spPr>
      </p:pic>
      <p:pic>
        <p:nvPicPr>
          <p:cNvPr id="243" name="Imagen 242">
            <a:extLst>
              <a:ext uri="{FF2B5EF4-FFF2-40B4-BE49-F238E27FC236}">
                <a16:creationId xmlns:a16="http://schemas.microsoft.com/office/drawing/2014/main" id="{EAB45714-8FF0-D645-8F8B-3C4DE1F50860}"/>
              </a:ext>
            </a:extLst>
          </p:cNvPr>
          <p:cNvPicPr>
            <a:picLocks noChangeAspect="1"/>
          </p:cNvPicPr>
          <p:nvPr/>
        </p:nvPicPr>
        <p:blipFill>
          <a:blip r:embed="rId69"/>
          <a:stretch>
            <a:fillRect/>
          </a:stretch>
        </p:blipFill>
        <p:spPr>
          <a:xfrm>
            <a:off x="5300922" y="4436327"/>
            <a:ext cx="336977" cy="336977"/>
          </a:xfrm>
          <a:prstGeom prst="rect">
            <a:avLst/>
          </a:prstGeom>
        </p:spPr>
      </p:pic>
      <p:pic>
        <p:nvPicPr>
          <p:cNvPr id="245" name="Imagen 244">
            <a:extLst>
              <a:ext uri="{FF2B5EF4-FFF2-40B4-BE49-F238E27FC236}">
                <a16:creationId xmlns:a16="http://schemas.microsoft.com/office/drawing/2014/main" id="{32FC736B-C19C-FF4C-B23C-C5E6BA0B9418}"/>
              </a:ext>
            </a:extLst>
          </p:cNvPr>
          <p:cNvPicPr>
            <a:picLocks noChangeAspect="1"/>
          </p:cNvPicPr>
          <p:nvPr/>
        </p:nvPicPr>
        <p:blipFill>
          <a:blip r:embed="rId70"/>
          <a:stretch>
            <a:fillRect/>
          </a:stretch>
        </p:blipFill>
        <p:spPr>
          <a:xfrm>
            <a:off x="5991839" y="4436327"/>
            <a:ext cx="255010" cy="336977"/>
          </a:xfrm>
          <a:prstGeom prst="rect">
            <a:avLst/>
          </a:prstGeom>
        </p:spPr>
      </p:pic>
      <p:pic>
        <p:nvPicPr>
          <p:cNvPr id="247" name="Imagen 246">
            <a:extLst>
              <a:ext uri="{FF2B5EF4-FFF2-40B4-BE49-F238E27FC236}">
                <a16:creationId xmlns:a16="http://schemas.microsoft.com/office/drawing/2014/main" id="{16A02EE9-FC50-1D42-B176-22116CC29CB9}"/>
              </a:ext>
            </a:extLst>
          </p:cNvPr>
          <p:cNvPicPr>
            <a:picLocks noChangeAspect="1"/>
          </p:cNvPicPr>
          <p:nvPr/>
        </p:nvPicPr>
        <p:blipFill>
          <a:blip r:embed="rId71"/>
          <a:stretch>
            <a:fillRect/>
          </a:stretch>
        </p:blipFill>
        <p:spPr>
          <a:xfrm>
            <a:off x="6601746" y="4445434"/>
            <a:ext cx="309655" cy="318762"/>
          </a:xfrm>
          <a:prstGeom prst="rect">
            <a:avLst/>
          </a:prstGeom>
        </p:spPr>
      </p:pic>
      <p:pic>
        <p:nvPicPr>
          <p:cNvPr id="249" name="Imagen 248">
            <a:extLst>
              <a:ext uri="{FF2B5EF4-FFF2-40B4-BE49-F238E27FC236}">
                <a16:creationId xmlns:a16="http://schemas.microsoft.com/office/drawing/2014/main" id="{01808F0D-BA54-944F-BF3C-984E067BD273}"/>
              </a:ext>
            </a:extLst>
          </p:cNvPr>
          <p:cNvPicPr>
            <a:picLocks noChangeAspect="1"/>
          </p:cNvPicPr>
          <p:nvPr/>
        </p:nvPicPr>
        <p:blipFill>
          <a:blip r:embed="rId72"/>
          <a:stretch>
            <a:fillRect/>
          </a:stretch>
        </p:blipFill>
        <p:spPr>
          <a:xfrm>
            <a:off x="7265661" y="4436327"/>
            <a:ext cx="327870" cy="336977"/>
          </a:xfrm>
          <a:prstGeom prst="rect">
            <a:avLst/>
          </a:prstGeom>
        </p:spPr>
      </p:pic>
      <p:pic>
        <p:nvPicPr>
          <p:cNvPr id="251" name="Imagen 250">
            <a:extLst>
              <a:ext uri="{FF2B5EF4-FFF2-40B4-BE49-F238E27FC236}">
                <a16:creationId xmlns:a16="http://schemas.microsoft.com/office/drawing/2014/main" id="{1DEA0962-08EC-0742-B0CC-14BFB1604CCD}"/>
              </a:ext>
            </a:extLst>
          </p:cNvPr>
          <p:cNvPicPr>
            <a:picLocks noChangeAspect="1"/>
          </p:cNvPicPr>
          <p:nvPr/>
        </p:nvPicPr>
        <p:blipFill>
          <a:blip r:embed="rId73"/>
          <a:stretch>
            <a:fillRect/>
          </a:stretch>
        </p:blipFill>
        <p:spPr>
          <a:xfrm>
            <a:off x="7947576" y="4436327"/>
            <a:ext cx="291439" cy="336977"/>
          </a:xfrm>
          <a:prstGeom prst="rect">
            <a:avLst/>
          </a:prstGeom>
        </p:spPr>
      </p:pic>
      <p:pic>
        <p:nvPicPr>
          <p:cNvPr id="253" name="Imagen 252">
            <a:extLst>
              <a:ext uri="{FF2B5EF4-FFF2-40B4-BE49-F238E27FC236}">
                <a16:creationId xmlns:a16="http://schemas.microsoft.com/office/drawing/2014/main" id="{07BB7087-ECA0-F44C-9FA4-FD3D26EFBC1C}"/>
              </a:ext>
            </a:extLst>
          </p:cNvPr>
          <p:cNvPicPr>
            <a:picLocks noChangeAspect="1"/>
          </p:cNvPicPr>
          <p:nvPr/>
        </p:nvPicPr>
        <p:blipFill>
          <a:blip r:embed="rId74"/>
          <a:stretch>
            <a:fillRect/>
          </a:stretch>
        </p:blipFill>
        <p:spPr>
          <a:xfrm>
            <a:off x="8593487" y="4436327"/>
            <a:ext cx="318762" cy="336977"/>
          </a:xfrm>
          <a:prstGeom prst="rect">
            <a:avLst/>
          </a:prstGeom>
        </p:spPr>
      </p:pic>
      <p:pic>
        <p:nvPicPr>
          <p:cNvPr id="255" name="Imagen 254">
            <a:extLst>
              <a:ext uri="{FF2B5EF4-FFF2-40B4-BE49-F238E27FC236}">
                <a16:creationId xmlns:a16="http://schemas.microsoft.com/office/drawing/2014/main" id="{A52418FB-E7E2-1443-AA2C-E54080A6FB00}"/>
              </a:ext>
            </a:extLst>
          </p:cNvPr>
          <p:cNvPicPr>
            <a:picLocks noChangeAspect="1"/>
          </p:cNvPicPr>
          <p:nvPr/>
        </p:nvPicPr>
        <p:blipFill>
          <a:blip r:embed="rId75"/>
          <a:stretch>
            <a:fillRect/>
          </a:stretch>
        </p:blipFill>
        <p:spPr>
          <a:xfrm>
            <a:off x="9266402" y="4436327"/>
            <a:ext cx="336977" cy="336977"/>
          </a:xfrm>
          <a:prstGeom prst="rect">
            <a:avLst/>
          </a:prstGeom>
        </p:spPr>
      </p:pic>
      <p:pic>
        <p:nvPicPr>
          <p:cNvPr id="257" name="Imagen 256">
            <a:extLst>
              <a:ext uri="{FF2B5EF4-FFF2-40B4-BE49-F238E27FC236}">
                <a16:creationId xmlns:a16="http://schemas.microsoft.com/office/drawing/2014/main" id="{929F4058-56D8-B24D-83F9-FE42DD6FBEEB}"/>
              </a:ext>
            </a:extLst>
          </p:cNvPr>
          <p:cNvPicPr>
            <a:picLocks noChangeAspect="1"/>
          </p:cNvPicPr>
          <p:nvPr/>
        </p:nvPicPr>
        <p:blipFill>
          <a:blip r:embed="rId76"/>
          <a:stretch>
            <a:fillRect/>
          </a:stretch>
        </p:blipFill>
        <p:spPr>
          <a:xfrm>
            <a:off x="9957319" y="4445434"/>
            <a:ext cx="336977" cy="318762"/>
          </a:xfrm>
          <a:prstGeom prst="rect">
            <a:avLst/>
          </a:prstGeom>
        </p:spPr>
      </p:pic>
      <p:pic>
        <p:nvPicPr>
          <p:cNvPr id="259" name="Imagen 258">
            <a:extLst>
              <a:ext uri="{FF2B5EF4-FFF2-40B4-BE49-F238E27FC236}">
                <a16:creationId xmlns:a16="http://schemas.microsoft.com/office/drawing/2014/main" id="{837DE601-6697-5140-8302-152CCC995DB6}"/>
              </a:ext>
            </a:extLst>
          </p:cNvPr>
          <p:cNvPicPr>
            <a:picLocks noChangeAspect="1"/>
          </p:cNvPicPr>
          <p:nvPr/>
        </p:nvPicPr>
        <p:blipFill>
          <a:blip r:embed="rId77"/>
          <a:stretch>
            <a:fillRect/>
          </a:stretch>
        </p:blipFill>
        <p:spPr>
          <a:xfrm>
            <a:off x="10648238" y="4436327"/>
            <a:ext cx="327870" cy="336977"/>
          </a:xfrm>
          <a:prstGeom prst="rect">
            <a:avLst/>
          </a:prstGeom>
        </p:spPr>
      </p:pic>
      <p:pic>
        <p:nvPicPr>
          <p:cNvPr id="261" name="Imagen 260">
            <a:extLst>
              <a:ext uri="{FF2B5EF4-FFF2-40B4-BE49-F238E27FC236}">
                <a16:creationId xmlns:a16="http://schemas.microsoft.com/office/drawing/2014/main" id="{49333EBA-51BA-D543-BF6E-5C77DE34E6EE}"/>
              </a:ext>
            </a:extLst>
          </p:cNvPr>
          <p:cNvPicPr>
            <a:picLocks noChangeAspect="1"/>
          </p:cNvPicPr>
          <p:nvPr/>
        </p:nvPicPr>
        <p:blipFill>
          <a:blip r:embed="rId78"/>
          <a:stretch>
            <a:fillRect/>
          </a:stretch>
        </p:blipFill>
        <p:spPr>
          <a:xfrm>
            <a:off x="1166137" y="5137674"/>
            <a:ext cx="351902" cy="332880"/>
          </a:xfrm>
          <a:prstGeom prst="rect">
            <a:avLst/>
          </a:prstGeom>
        </p:spPr>
      </p:pic>
      <p:pic>
        <p:nvPicPr>
          <p:cNvPr id="263" name="Imagen 262">
            <a:extLst>
              <a:ext uri="{FF2B5EF4-FFF2-40B4-BE49-F238E27FC236}">
                <a16:creationId xmlns:a16="http://schemas.microsoft.com/office/drawing/2014/main" id="{F4A50A8B-5978-7048-99FE-CE55598564CA}"/>
              </a:ext>
            </a:extLst>
          </p:cNvPr>
          <p:cNvPicPr>
            <a:picLocks noChangeAspect="1"/>
          </p:cNvPicPr>
          <p:nvPr/>
        </p:nvPicPr>
        <p:blipFill>
          <a:blip r:embed="rId79"/>
          <a:stretch>
            <a:fillRect/>
          </a:stretch>
        </p:blipFill>
        <p:spPr>
          <a:xfrm>
            <a:off x="1862889" y="5131682"/>
            <a:ext cx="351903" cy="342392"/>
          </a:xfrm>
          <a:prstGeom prst="rect">
            <a:avLst/>
          </a:prstGeom>
        </p:spPr>
      </p:pic>
      <p:pic>
        <p:nvPicPr>
          <p:cNvPr id="265" name="Imagen 264">
            <a:extLst>
              <a:ext uri="{FF2B5EF4-FFF2-40B4-BE49-F238E27FC236}">
                <a16:creationId xmlns:a16="http://schemas.microsoft.com/office/drawing/2014/main" id="{75E7964E-CC1E-9A49-8BBE-B69D914AD79E}"/>
              </a:ext>
            </a:extLst>
          </p:cNvPr>
          <p:cNvPicPr>
            <a:picLocks noChangeAspect="1"/>
          </p:cNvPicPr>
          <p:nvPr/>
        </p:nvPicPr>
        <p:blipFill>
          <a:blip r:embed="rId80"/>
          <a:stretch>
            <a:fillRect/>
          </a:stretch>
        </p:blipFill>
        <p:spPr>
          <a:xfrm>
            <a:off x="2559642" y="5125692"/>
            <a:ext cx="313859" cy="351902"/>
          </a:xfrm>
          <a:prstGeom prst="rect">
            <a:avLst/>
          </a:prstGeom>
        </p:spPr>
      </p:pic>
      <p:pic>
        <p:nvPicPr>
          <p:cNvPr id="267" name="Imagen 266">
            <a:extLst>
              <a:ext uri="{FF2B5EF4-FFF2-40B4-BE49-F238E27FC236}">
                <a16:creationId xmlns:a16="http://schemas.microsoft.com/office/drawing/2014/main" id="{E2C5C25E-EA43-A448-BE7C-C67BD3D8F584}"/>
              </a:ext>
            </a:extLst>
          </p:cNvPr>
          <p:cNvPicPr>
            <a:picLocks noChangeAspect="1"/>
          </p:cNvPicPr>
          <p:nvPr/>
        </p:nvPicPr>
        <p:blipFill>
          <a:blip r:embed="rId81"/>
          <a:stretch>
            <a:fillRect/>
          </a:stretch>
        </p:blipFill>
        <p:spPr>
          <a:xfrm>
            <a:off x="3218351" y="5167625"/>
            <a:ext cx="351902" cy="285326"/>
          </a:xfrm>
          <a:prstGeom prst="rect">
            <a:avLst/>
          </a:prstGeom>
        </p:spPr>
      </p:pic>
      <p:pic>
        <p:nvPicPr>
          <p:cNvPr id="269" name="Imagen 268">
            <a:extLst>
              <a:ext uri="{FF2B5EF4-FFF2-40B4-BE49-F238E27FC236}">
                <a16:creationId xmlns:a16="http://schemas.microsoft.com/office/drawing/2014/main" id="{5E785BC3-91DD-CB4C-A86B-8B37A0B409F6}"/>
              </a:ext>
            </a:extLst>
          </p:cNvPr>
          <p:cNvPicPr>
            <a:picLocks noChangeAspect="1"/>
          </p:cNvPicPr>
          <p:nvPr/>
        </p:nvPicPr>
        <p:blipFill>
          <a:blip r:embed="rId82"/>
          <a:stretch>
            <a:fillRect/>
          </a:stretch>
        </p:blipFill>
        <p:spPr>
          <a:xfrm>
            <a:off x="3915103" y="5125694"/>
            <a:ext cx="304348" cy="351902"/>
          </a:xfrm>
          <a:prstGeom prst="rect">
            <a:avLst/>
          </a:prstGeom>
        </p:spPr>
      </p:pic>
      <p:pic>
        <p:nvPicPr>
          <p:cNvPr id="271" name="Imagen 270">
            <a:extLst>
              <a:ext uri="{FF2B5EF4-FFF2-40B4-BE49-F238E27FC236}">
                <a16:creationId xmlns:a16="http://schemas.microsoft.com/office/drawing/2014/main" id="{A3972CD2-CA88-274D-B693-879295A6DCF1}"/>
              </a:ext>
            </a:extLst>
          </p:cNvPr>
          <p:cNvPicPr>
            <a:picLocks noChangeAspect="1"/>
          </p:cNvPicPr>
          <p:nvPr/>
        </p:nvPicPr>
        <p:blipFill>
          <a:blip r:embed="rId83"/>
          <a:stretch>
            <a:fillRect/>
          </a:stretch>
        </p:blipFill>
        <p:spPr>
          <a:xfrm>
            <a:off x="4564301" y="5155643"/>
            <a:ext cx="351902" cy="304348"/>
          </a:xfrm>
          <a:prstGeom prst="rect">
            <a:avLst/>
          </a:prstGeom>
        </p:spPr>
      </p:pic>
      <p:pic>
        <p:nvPicPr>
          <p:cNvPr id="273" name="Imagen 272">
            <a:extLst>
              <a:ext uri="{FF2B5EF4-FFF2-40B4-BE49-F238E27FC236}">
                <a16:creationId xmlns:a16="http://schemas.microsoft.com/office/drawing/2014/main" id="{2F96781F-1FFD-624C-9CA7-29EB1121F8F5}"/>
              </a:ext>
            </a:extLst>
          </p:cNvPr>
          <p:cNvPicPr>
            <a:picLocks noChangeAspect="1"/>
          </p:cNvPicPr>
          <p:nvPr/>
        </p:nvPicPr>
        <p:blipFill>
          <a:blip r:embed="rId84"/>
          <a:stretch>
            <a:fillRect/>
          </a:stretch>
        </p:blipFill>
        <p:spPr>
          <a:xfrm>
            <a:off x="5261053" y="5155643"/>
            <a:ext cx="351902" cy="304348"/>
          </a:xfrm>
          <a:prstGeom prst="rect">
            <a:avLst/>
          </a:prstGeom>
        </p:spPr>
      </p:pic>
      <p:pic>
        <p:nvPicPr>
          <p:cNvPr id="275" name="Imagen 274">
            <a:extLst>
              <a:ext uri="{FF2B5EF4-FFF2-40B4-BE49-F238E27FC236}">
                <a16:creationId xmlns:a16="http://schemas.microsoft.com/office/drawing/2014/main" id="{4C61C27D-713C-1A44-9554-EEC6AC973478}"/>
              </a:ext>
            </a:extLst>
          </p:cNvPr>
          <p:cNvPicPr>
            <a:picLocks noChangeAspect="1"/>
          </p:cNvPicPr>
          <p:nvPr/>
        </p:nvPicPr>
        <p:blipFill>
          <a:blip r:embed="rId85"/>
          <a:stretch>
            <a:fillRect/>
          </a:stretch>
        </p:blipFill>
        <p:spPr>
          <a:xfrm>
            <a:off x="5957805" y="5125692"/>
            <a:ext cx="351902" cy="351902"/>
          </a:xfrm>
          <a:prstGeom prst="rect">
            <a:avLst/>
          </a:prstGeom>
        </p:spPr>
      </p:pic>
      <p:pic>
        <p:nvPicPr>
          <p:cNvPr id="277" name="Imagen 276">
            <a:extLst>
              <a:ext uri="{FF2B5EF4-FFF2-40B4-BE49-F238E27FC236}">
                <a16:creationId xmlns:a16="http://schemas.microsoft.com/office/drawing/2014/main" id="{723104DB-E725-D940-AF47-66003F77EB60}"/>
              </a:ext>
            </a:extLst>
          </p:cNvPr>
          <p:cNvPicPr>
            <a:picLocks noChangeAspect="1"/>
          </p:cNvPicPr>
          <p:nvPr/>
        </p:nvPicPr>
        <p:blipFill>
          <a:blip r:embed="rId86"/>
          <a:stretch>
            <a:fillRect/>
          </a:stretch>
        </p:blipFill>
        <p:spPr>
          <a:xfrm>
            <a:off x="6654557" y="5125692"/>
            <a:ext cx="285326" cy="351902"/>
          </a:xfrm>
          <a:prstGeom prst="rect">
            <a:avLst/>
          </a:prstGeom>
        </p:spPr>
      </p:pic>
      <p:pic>
        <p:nvPicPr>
          <p:cNvPr id="279" name="Imagen 278">
            <a:extLst>
              <a:ext uri="{FF2B5EF4-FFF2-40B4-BE49-F238E27FC236}">
                <a16:creationId xmlns:a16="http://schemas.microsoft.com/office/drawing/2014/main" id="{B387B223-08F2-6146-8F1C-E345FA46AE73}"/>
              </a:ext>
            </a:extLst>
          </p:cNvPr>
          <p:cNvPicPr>
            <a:picLocks noChangeAspect="1"/>
          </p:cNvPicPr>
          <p:nvPr/>
        </p:nvPicPr>
        <p:blipFill>
          <a:blip r:embed="rId87"/>
          <a:stretch>
            <a:fillRect/>
          </a:stretch>
        </p:blipFill>
        <p:spPr>
          <a:xfrm>
            <a:off x="7284733" y="5125692"/>
            <a:ext cx="351902" cy="351902"/>
          </a:xfrm>
          <a:prstGeom prst="rect">
            <a:avLst/>
          </a:prstGeom>
        </p:spPr>
      </p:pic>
      <p:pic>
        <p:nvPicPr>
          <p:cNvPr id="281" name="Imagen 280">
            <a:extLst>
              <a:ext uri="{FF2B5EF4-FFF2-40B4-BE49-F238E27FC236}">
                <a16:creationId xmlns:a16="http://schemas.microsoft.com/office/drawing/2014/main" id="{62415219-A1DF-514B-8951-A9EC0736AEDC}"/>
              </a:ext>
            </a:extLst>
          </p:cNvPr>
          <p:cNvPicPr>
            <a:picLocks noChangeAspect="1"/>
          </p:cNvPicPr>
          <p:nvPr/>
        </p:nvPicPr>
        <p:blipFill>
          <a:blip r:embed="rId88"/>
          <a:stretch>
            <a:fillRect/>
          </a:stretch>
        </p:blipFill>
        <p:spPr>
          <a:xfrm>
            <a:off x="7981485" y="5143664"/>
            <a:ext cx="351903" cy="323370"/>
          </a:xfrm>
          <a:prstGeom prst="rect">
            <a:avLst/>
          </a:prstGeom>
        </p:spPr>
      </p:pic>
      <p:pic>
        <p:nvPicPr>
          <p:cNvPr id="283" name="Imagen 282">
            <a:extLst>
              <a:ext uri="{FF2B5EF4-FFF2-40B4-BE49-F238E27FC236}">
                <a16:creationId xmlns:a16="http://schemas.microsoft.com/office/drawing/2014/main" id="{00844EB1-447F-7D45-911C-62F1B679ECE8}"/>
              </a:ext>
            </a:extLst>
          </p:cNvPr>
          <p:cNvPicPr>
            <a:picLocks noChangeAspect="1"/>
          </p:cNvPicPr>
          <p:nvPr/>
        </p:nvPicPr>
        <p:blipFill>
          <a:blip r:embed="rId89"/>
          <a:stretch>
            <a:fillRect/>
          </a:stretch>
        </p:blipFill>
        <p:spPr>
          <a:xfrm>
            <a:off x="8678238" y="5131683"/>
            <a:ext cx="304348" cy="342391"/>
          </a:xfrm>
          <a:prstGeom prst="rect">
            <a:avLst/>
          </a:prstGeom>
        </p:spPr>
      </p:pic>
      <p:pic>
        <p:nvPicPr>
          <p:cNvPr id="285" name="Imagen 284">
            <a:extLst>
              <a:ext uri="{FF2B5EF4-FFF2-40B4-BE49-F238E27FC236}">
                <a16:creationId xmlns:a16="http://schemas.microsoft.com/office/drawing/2014/main" id="{BE904DBB-D67D-5545-82E7-7CF02AD04248}"/>
              </a:ext>
            </a:extLst>
          </p:cNvPr>
          <p:cNvPicPr>
            <a:picLocks noChangeAspect="1"/>
          </p:cNvPicPr>
          <p:nvPr/>
        </p:nvPicPr>
        <p:blipFill>
          <a:blip r:embed="rId90"/>
          <a:stretch>
            <a:fillRect/>
          </a:stretch>
        </p:blipFill>
        <p:spPr>
          <a:xfrm>
            <a:off x="9327436" y="5131682"/>
            <a:ext cx="332881" cy="342392"/>
          </a:xfrm>
          <a:prstGeom prst="rect">
            <a:avLst/>
          </a:prstGeom>
        </p:spPr>
      </p:pic>
      <p:pic>
        <p:nvPicPr>
          <p:cNvPr id="287" name="Imagen 286">
            <a:extLst>
              <a:ext uri="{FF2B5EF4-FFF2-40B4-BE49-F238E27FC236}">
                <a16:creationId xmlns:a16="http://schemas.microsoft.com/office/drawing/2014/main" id="{CF761B98-1A7C-A542-8420-B497E25340BB}"/>
              </a:ext>
            </a:extLst>
          </p:cNvPr>
          <p:cNvPicPr>
            <a:picLocks noChangeAspect="1"/>
          </p:cNvPicPr>
          <p:nvPr/>
        </p:nvPicPr>
        <p:blipFill>
          <a:blip r:embed="rId91"/>
          <a:stretch>
            <a:fillRect/>
          </a:stretch>
        </p:blipFill>
        <p:spPr>
          <a:xfrm>
            <a:off x="10005167" y="5131682"/>
            <a:ext cx="313859" cy="342392"/>
          </a:xfrm>
          <a:prstGeom prst="rect">
            <a:avLst/>
          </a:prstGeom>
        </p:spPr>
      </p:pic>
      <p:pic>
        <p:nvPicPr>
          <p:cNvPr id="289" name="Imagen 288">
            <a:extLst>
              <a:ext uri="{FF2B5EF4-FFF2-40B4-BE49-F238E27FC236}">
                <a16:creationId xmlns:a16="http://schemas.microsoft.com/office/drawing/2014/main" id="{88E604E0-4008-6946-8DCE-0C8705B092D1}"/>
              </a:ext>
            </a:extLst>
          </p:cNvPr>
          <p:cNvPicPr>
            <a:picLocks noChangeAspect="1"/>
          </p:cNvPicPr>
          <p:nvPr/>
        </p:nvPicPr>
        <p:blipFill>
          <a:blip r:embed="rId92"/>
          <a:stretch>
            <a:fillRect/>
          </a:stretch>
        </p:blipFill>
        <p:spPr>
          <a:xfrm>
            <a:off x="10663879" y="5181708"/>
            <a:ext cx="351902" cy="285326"/>
          </a:xfrm>
          <a:prstGeom prst="rect">
            <a:avLst/>
          </a:prstGeom>
        </p:spPr>
      </p:pic>
      <p:pic>
        <p:nvPicPr>
          <p:cNvPr id="291" name="Imagen 290">
            <a:extLst>
              <a:ext uri="{FF2B5EF4-FFF2-40B4-BE49-F238E27FC236}">
                <a16:creationId xmlns:a16="http://schemas.microsoft.com/office/drawing/2014/main" id="{FC4032B1-DFA9-994E-8EA1-2A98565BD528}"/>
              </a:ext>
            </a:extLst>
          </p:cNvPr>
          <p:cNvPicPr>
            <a:picLocks noChangeAspect="1"/>
          </p:cNvPicPr>
          <p:nvPr/>
        </p:nvPicPr>
        <p:blipFill>
          <a:blip r:embed="rId93"/>
          <a:stretch>
            <a:fillRect/>
          </a:stretch>
        </p:blipFill>
        <p:spPr>
          <a:xfrm>
            <a:off x="476618" y="5861350"/>
            <a:ext cx="319190" cy="265992"/>
          </a:xfrm>
          <a:prstGeom prst="rect">
            <a:avLst/>
          </a:prstGeom>
        </p:spPr>
      </p:pic>
      <p:pic>
        <p:nvPicPr>
          <p:cNvPr id="293" name="Imagen 292">
            <a:extLst>
              <a:ext uri="{FF2B5EF4-FFF2-40B4-BE49-F238E27FC236}">
                <a16:creationId xmlns:a16="http://schemas.microsoft.com/office/drawing/2014/main" id="{C985D4B8-E105-E747-8970-07B0444AFB82}"/>
              </a:ext>
            </a:extLst>
          </p:cNvPr>
          <p:cNvPicPr>
            <a:picLocks noChangeAspect="1"/>
          </p:cNvPicPr>
          <p:nvPr/>
        </p:nvPicPr>
        <p:blipFill>
          <a:blip r:embed="rId94"/>
          <a:stretch>
            <a:fillRect/>
          </a:stretch>
        </p:blipFill>
        <p:spPr>
          <a:xfrm>
            <a:off x="1076016" y="5834751"/>
            <a:ext cx="283724" cy="319190"/>
          </a:xfrm>
          <a:prstGeom prst="rect">
            <a:avLst/>
          </a:prstGeom>
        </p:spPr>
      </p:pic>
      <p:pic>
        <p:nvPicPr>
          <p:cNvPr id="295" name="Imagen 294">
            <a:extLst>
              <a:ext uri="{FF2B5EF4-FFF2-40B4-BE49-F238E27FC236}">
                <a16:creationId xmlns:a16="http://schemas.microsoft.com/office/drawing/2014/main" id="{C13F969C-7767-514B-BD9E-E88B2DBD64F5}"/>
              </a:ext>
            </a:extLst>
          </p:cNvPr>
          <p:cNvPicPr>
            <a:picLocks noChangeAspect="1"/>
          </p:cNvPicPr>
          <p:nvPr/>
        </p:nvPicPr>
        <p:blipFill>
          <a:blip r:embed="rId95"/>
          <a:stretch>
            <a:fillRect/>
          </a:stretch>
        </p:blipFill>
        <p:spPr>
          <a:xfrm>
            <a:off x="1639948" y="5830318"/>
            <a:ext cx="328056" cy="328056"/>
          </a:xfrm>
          <a:prstGeom prst="rect">
            <a:avLst/>
          </a:prstGeom>
        </p:spPr>
      </p:pic>
      <p:pic>
        <p:nvPicPr>
          <p:cNvPr id="297" name="Imagen 296">
            <a:extLst>
              <a:ext uri="{FF2B5EF4-FFF2-40B4-BE49-F238E27FC236}">
                <a16:creationId xmlns:a16="http://schemas.microsoft.com/office/drawing/2014/main" id="{4BF2DA49-07AF-4D44-92C0-BC33D1C2C2F9}"/>
              </a:ext>
            </a:extLst>
          </p:cNvPr>
          <p:cNvPicPr>
            <a:picLocks noChangeAspect="1"/>
          </p:cNvPicPr>
          <p:nvPr/>
        </p:nvPicPr>
        <p:blipFill>
          <a:blip r:embed="rId96"/>
          <a:stretch>
            <a:fillRect/>
          </a:stretch>
        </p:blipFill>
        <p:spPr>
          <a:xfrm>
            <a:off x="2248212" y="5830318"/>
            <a:ext cx="319190" cy="328056"/>
          </a:xfrm>
          <a:prstGeom prst="rect">
            <a:avLst/>
          </a:prstGeom>
        </p:spPr>
      </p:pic>
      <p:pic>
        <p:nvPicPr>
          <p:cNvPr id="299" name="Imagen 298">
            <a:extLst>
              <a:ext uri="{FF2B5EF4-FFF2-40B4-BE49-F238E27FC236}">
                <a16:creationId xmlns:a16="http://schemas.microsoft.com/office/drawing/2014/main" id="{458C1C15-2C01-9043-ABB9-AC171A0E5EBC}"/>
              </a:ext>
            </a:extLst>
          </p:cNvPr>
          <p:cNvPicPr>
            <a:picLocks noChangeAspect="1"/>
          </p:cNvPicPr>
          <p:nvPr/>
        </p:nvPicPr>
        <p:blipFill>
          <a:blip r:embed="rId97"/>
          <a:stretch>
            <a:fillRect/>
          </a:stretch>
        </p:blipFill>
        <p:spPr>
          <a:xfrm>
            <a:off x="2847610" y="5843618"/>
            <a:ext cx="310323" cy="301457"/>
          </a:xfrm>
          <a:prstGeom prst="rect">
            <a:avLst/>
          </a:prstGeom>
        </p:spPr>
      </p:pic>
      <p:pic>
        <p:nvPicPr>
          <p:cNvPr id="301" name="Imagen 300">
            <a:extLst>
              <a:ext uri="{FF2B5EF4-FFF2-40B4-BE49-F238E27FC236}">
                <a16:creationId xmlns:a16="http://schemas.microsoft.com/office/drawing/2014/main" id="{9A800932-9EC1-764C-9129-CE9BC456DCA1}"/>
              </a:ext>
            </a:extLst>
          </p:cNvPr>
          <p:cNvPicPr>
            <a:picLocks noChangeAspect="1"/>
          </p:cNvPicPr>
          <p:nvPr/>
        </p:nvPicPr>
        <p:blipFill>
          <a:blip r:embed="rId98"/>
          <a:stretch>
            <a:fillRect/>
          </a:stretch>
        </p:blipFill>
        <p:spPr>
          <a:xfrm>
            <a:off x="3438141" y="5830319"/>
            <a:ext cx="292590" cy="328055"/>
          </a:xfrm>
          <a:prstGeom prst="rect">
            <a:avLst/>
          </a:prstGeom>
        </p:spPr>
      </p:pic>
      <p:pic>
        <p:nvPicPr>
          <p:cNvPr id="303" name="Imagen 302">
            <a:extLst>
              <a:ext uri="{FF2B5EF4-FFF2-40B4-BE49-F238E27FC236}">
                <a16:creationId xmlns:a16="http://schemas.microsoft.com/office/drawing/2014/main" id="{7574C215-F589-5C4F-9051-272000F43B89}"/>
              </a:ext>
            </a:extLst>
          </p:cNvPr>
          <p:cNvPicPr>
            <a:picLocks noChangeAspect="1"/>
          </p:cNvPicPr>
          <p:nvPr/>
        </p:nvPicPr>
        <p:blipFill>
          <a:blip r:embed="rId99"/>
          <a:stretch>
            <a:fillRect/>
          </a:stretch>
        </p:blipFill>
        <p:spPr>
          <a:xfrm>
            <a:off x="4010939" y="5887950"/>
            <a:ext cx="328056" cy="212793"/>
          </a:xfrm>
          <a:prstGeom prst="rect">
            <a:avLst/>
          </a:prstGeom>
        </p:spPr>
      </p:pic>
      <p:pic>
        <p:nvPicPr>
          <p:cNvPr id="305" name="Imagen 304">
            <a:extLst>
              <a:ext uri="{FF2B5EF4-FFF2-40B4-BE49-F238E27FC236}">
                <a16:creationId xmlns:a16="http://schemas.microsoft.com/office/drawing/2014/main" id="{F35231E9-4B73-B546-A29A-83A1152333B2}"/>
              </a:ext>
            </a:extLst>
          </p:cNvPr>
          <p:cNvPicPr>
            <a:picLocks noChangeAspect="1"/>
          </p:cNvPicPr>
          <p:nvPr/>
        </p:nvPicPr>
        <p:blipFill>
          <a:blip r:embed="rId100"/>
          <a:stretch>
            <a:fillRect/>
          </a:stretch>
        </p:blipFill>
        <p:spPr>
          <a:xfrm>
            <a:off x="4619203" y="5830318"/>
            <a:ext cx="310323" cy="328056"/>
          </a:xfrm>
          <a:prstGeom prst="rect">
            <a:avLst/>
          </a:prstGeom>
        </p:spPr>
      </p:pic>
      <p:pic>
        <p:nvPicPr>
          <p:cNvPr id="307" name="Imagen 306">
            <a:extLst>
              <a:ext uri="{FF2B5EF4-FFF2-40B4-BE49-F238E27FC236}">
                <a16:creationId xmlns:a16="http://schemas.microsoft.com/office/drawing/2014/main" id="{B4AF023A-D659-664E-965B-071C5BA45C29}"/>
              </a:ext>
            </a:extLst>
          </p:cNvPr>
          <p:cNvPicPr>
            <a:picLocks noChangeAspect="1"/>
          </p:cNvPicPr>
          <p:nvPr/>
        </p:nvPicPr>
        <p:blipFill>
          <a:blip r:embed="rId101"/>
          <a:stretch>
            <a:fillRect/>
          </a:stretch>
        </p:blipFill>
        <p:spPr>
          <a:xfrm>
            <a:off x="5209734" y="5830318"/>
            <a:ext cx="328056" cy="328056"/>
          </a:xfrm>
          <a:prstGeom prst="rect">
            <a:avLst/>
          </a:prstGeom>
        </p:spPr>
      </p:pic>
      <p:pic>
        <p:nvPicPr>
          <p:cNvPr id="309" name="Imagen 308">
            <a:extLst>
              <a:ext uri="{FF2B5EF4-FFF2-40B4-BE49-F238E27FC236}">
                <a16:creationId xmlns:a16="http://schemas.microsoft.com/office/drawing/2014/main" id="{8A9836DE-B8E8-1243-8AC5-DFE4D4EDD1F2}"/>
              </a:ext>
            </a:extLst>
          </p:cNvPr>
          <p:cNvPicPr>
            <a:picLocks noChangeAspect="1"/>
          </p:cNvPicPr>
          <p:nvPr/>
        </p:nvPicPr>
        <p:blipFill>
          <a:blip r:embed="rId102"/>
          <a:stretch>
            <a:fillRect/>
          </a:stretch>
        </p:blipFill>
        <p:spPr>
          <a:xfrm>
            <a:off x="5817998" y="5834751"/>
            <a:ext cx="328056" cy="319190"/>
          </a:xfrm>
          <a:prstGeom prst="rect">
            <a:avLst/>
          </a:prstGeom>
        </p:spPr>
      </p:pic>
      <p:pic>
        <p:nvPicPr>
          <p:cNvPr id="311" name="Imagen 310">
            <a:extLst>
              <a:ext uri="{FF2B5EF4-FFF2-40B4-BE49-F238E27FC236}">
                <a16:creationId xmlns:a16="http://schemas.microsoft.com/office/drawing/2014/main" id="{E8F02775-120E-4347-91F2-6D37F6ADD8EA}"/>
              </a:ext>
            </a:extLst>
          </p:cNvPr>
          <p:cNvPicPr>
            <a:picLocks noChangeAspect="1"/>
          </p:cNvPicPr>
          <p:nvPr/>
        </p:nvPicPr>
        <p:blipFill>
          <a:blip r:embed="rId103"/>
          <a:stretch>
            <a:fillRect/>
          </a:stretch>
        </p:blipFill>
        <p:spPr>
          <a:xfrm>
            <a:off x="6426262" y="5852484"/>
            <a:ext cx="328056" cy="283724"/>
          </a:xfrm>
          <a:prstGeom prst="rect">
            <a:avLst/>
          </a:prstGeom>
        </p:spPr>
      </p:pic>
      <p:pic>
        <p:nvPicPr>
          <p:cNvPr id="313" name="Imagen 312">
            <a:extLst>
              <a:ext uri="{FF2B5EF4-FFF2-40B4-BE49-F238E27FC236}">
                <a16:creationId xmlns:a16="http://schemas.microsoft.com/office/drawing/2014/main" id="{BCC5F24D-A5D3-ED4D-A1B3-A653DEBE49DE}"/>
              </a:ext>
            </a:extLst>
          </p:cNvPr>
          <p:cNvPicPr>
            <a:picLocks noChangeAspect="1"/>
          </p:cNvPicPr>
          <p:nvPr/>
        </p:nvPicPr>
        <p:blipFill>
          <a:blip r:embed="rId104"/>
          <a:stretch>
            <a:fillRect/>
          </a:stretch>
        </p:blipFill>
        <p:spPr>
          <a:xfrm>
            <a:off x="7034526" y="5834752"/>
            <a:ext cx="292590" cy="319189"/>
          </a:xfrm>
          <a:prstGeom prst="rect">
            <a:avLst/>
          </a:prstGeom>
        </p:spPr>
      </p:pic>
      <p:pic>
        <p:nvPicPr>
          <p:cNvPr id="315" name="Imagen 314">
            <a:extLst>
              <a:ext uri="{FF2B5EF4-FFF2-40B4-BE49-F238E27FC236}">
                <a16:creationId xmlns:a16="http://schemas.microsoft.com/office/drawing/2014/main" id="{86F3184B-E091-4643-87B4-A3C836FD2091}"/>
              </a:ext>
            </a:extLst>
          </p:cNvPr>
          <p:cNvPicPr>
            <a:picLocks noChangeAspect="1"/>
          </p:cNvPicPr>
          <p:nvPr/>
        </p:nvPicPr>
        <p:blipFill>
          <a:blip r:embed="rId105"/>
          <a:stretch>
            <a:fillRect/>
          </a:stretch>
        </p:blipFill>
        <p:spPr>
          <a:xfrm>
            <a:off x="7607324" y="5834752"/>
            <a:ext cx="292590" cy="319189"/>
          </a:xfrm>
          <a:prstGeom prst="rect">
            <a:avLst/>
          </a:prstGeom>
        </p:spPr>
      </p:pic>
      <p:pic>
        <p:nvPicPr>
          <p:cNvPr id="317" name="Imagen 316">
            <a:extLst>
              <a:ext uri="{FF2B5EF4-FFF2-40B4-BE49-F238E27FC236}">
                <a16:creationId xmlns:a16="http://schemas.microsoft.com/office/drawing/2014/main" id="{2AFEBCE8-C5A8-6B49-9BA3-CA606DD05427}"/>
              </a:ext>
            </a:extLst>
          </p:cNvPr>
          <p:cNvPicPr>
            <a:picLocks noChangeAspect="1"/>
          </p:cNvPicPr>
          <p:nvPr/>
        </p:nvPicPr>
        <p:blipFill>
          <a:blip r:embed="rId106"/>
          <a:stretch>
            <a:fillRect/>
          </a:stretch>
        </p:blipFill>
        <p:spPr>
          <a:xfrm>
            <a:off x="8180122" y="5834751"/>
            <a:ext cx="328056" cy="319190"/>
          </a:xfrm>
          <a:prstGeom prst="rect">
            <a:avLst/>
          </a:prstGeom>
        </p:spPr>
      </p:pic>
      <p:pic>
        <p:nvPicPr>
          <p:cNvPr id="319" name="Imagen 318">
            <a:extLst>
              <a:ext uri="{FF2B5EF4-FFF2-40B4-BE49-F238E27FC236}">
                <a16:creationId xmlns:a16="http://schemas.microsoft.com/office/drawing/2014/main" id="{5A9325C4-6E0B-1C4F-B162-7E6624CCD192}"/>
              </a:ext>
            </a:extLst>
          </p:cNvPr>
          <p:cNvPicPr>
            <a:picLocks noChangeAspect="1"/>
          </p:cNvPicPr>
          <p:nvPr/>
        </p:nvPicPr>
        <p:blipFill>
          <a:blip r:embed="rId107"/>
          <a:stretch>
            <a:fillRect/>
          </a:stretch>
        </p:blipFill>
        <p:spPr>
          <a:xfrm>
            <a:off x="8788386" y="5834751"/>
            <a:ext cx="328056" cy="319190"/>
          </a:xfrm>
          <a:prstGeom prst="rect">
            <a:avLst/>
          </a:prstGeom>
        </p:spPr>
      </p:pic>
      <p:pic>
        <p:nvPicPr>
          <p:cNvPr id="321" name="Imagen 320">
            <a:extLst>
              <a:ext uri="{FF2B5EF4-FFF2-40B4-BE49-F238E27FC236}">
                <a16:creationId xmlns:a16="http://schemas.microsoft.com/office/drawing/2014/main" id="{D5D29803-3871-D04A-862F-F9EFF5D0C0D4}"/>
              </a:ext>
            </a:extLst>
          </p:cNvPr>
          <p:cNvPicPr>
            <a:picLocks noChangeAspect="1"/>
          </p:cNvPicPr>
          <p:nvPr/>
        </p:nvPicPr>
        <p:blipFill>
          <a:blip r:embed="rId108"/>
          <a:stretch>
            <a:fillRect/>
          </a:stretch>
        </p:blipFill>
        <p:spPr>
          <a:xfrm>
            <a:off x="9396650" y="5834751"/>
            <a:ext cx="328056" cy="319190"/>
          </a:xfrm>
          <a:prstGeom prst="rect">
            <a:avLst/>
          </a:prstGeom>
        </p:spPr>
      </p:pic>
      <p:pic>
        <p:nvPicPr>
          <p:cNvPr id="323" name="Imagen 322">
            <a:extLst>
              <a:ext uri="{FF2B5EF4-FFF2-40B4-BE49-F238E27FC236}">
                <a16:creationId xmlns:a16="http://schemas.microsoft.com/office/drawing/2014/main" id="{70CC455B-FD4A-D24F-A09C-1786B9D68291}"/>
              </a:ext>
            </a:extLst>
          </p:cNvPr>
          <p:cNvPicPr>
            <a:picLocks noChangeAspect="1"/>
          </p:cNvPicPr>
          <p:nvPr/>
        </p:nvPicPr>
        <p:blipFill>
          <a:blip r:embed="rId109"/>
          <a:stretch>
            <a:fillRect/>
          </a:stretch>
        </p:blipFill>
        <p:spPr>
          <a:xfrm>
            <a:off x="10004914" y="5834751"/>
            <a:ext cx="328056" cy="319190"/>
          </a:xfrm>
          <a:prstGeom prst="rect">
            <a:avLst/>
          </a:prstGeom>
        </p:spPr>
      </p:pic>
      <p:pic>
        <p:nvPicPr>
          <p:cNvPr id="325" name="Imagen 324">
            <a:extLst>
              <a:ext uri="{FF2B5EF4-FFF2-40B4-BE49-F238E27FC236}">
                <a16:creationId xmlns:a16="http://schemas.microsoft.com/office/drawing/2014/main" id="{59C8A4E9-1BED-BA42-8FA4-BF06E05FC753}"/>
              </a:ext>
            </a:extLst>
          </p:cNvPr>
          <p:cNvPicPr>
            <a:picLocks noChangeAspect="1"/>
          </p:cNvPicPr>
          <p:nvPr/>
        </p:nvPicPr>
        <p:blipFill>
          <a:blip r:embed="rId110"/>
          <a:stretch>
            <a:fillRect/>
          </a:stretch>
        </p:blipFill>
        <p:spPr>
          <a:xfrm>
            <a:off x="10613178" y="5834751"/>
            <a:ext cx="328056" cy="319190"/>
          </a:xfrm>
          <a:prstGeom prst="rect">
            <a:avLst/>
          </a:prstGeom>
        </p:spPr>
      </p:pic>
      <p:pic>
        <p:nvPicPr>
          <p:cNvPr id="327" name="Imagen 326">
            <a:extLst>
              <a:ext uri="{FF2B5EF4-FFF2-40B4-BE49-F238E27FC236}">
                <a16:creationId xmlns:a16="http://schemas.microsoft.com/office/drawing/2014/main" id="{21CF36E8-79DC-B243-AA6C-E4E8606BD81C}"/>
              </a:ext>
            </a:extLst>
          </p:cNvPr>
          <p:cNvPicPr>
            <a:picLocks noChangeAspect="1"/>
          </p:cNvPicPr>
          <p:nvPr/>
        </p:nvPicPr>
        <p:blipFill>
          <a:blip r:embed="rId111"/>
          <a:stretch>
            <a:fillRect/>
          </a:stretch>
        </p:blipFill>
        <p:spPr>
          <a:xfrm>
            <a:off x="11221449" y="5830318"/>
            <a:ext cx="328056" cy="328056"/>
          </a:xfrm>
          <a:prstGeom prst="rect">
            <a:avLst/>
          </a:prstGeom>
        </p:spPr>
      </p:pic>
    </p:spTree>
    <p:extLst>
      <p:ext uri="{BB962C8B-B14F-4D97-AF65-F5344CB8AC3E}">
        <p14:creationId xmlns:p14="http://schemas.microsoft.com/office/powerpoint/2010/main" val="3423319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689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567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3FAB171-4848-6942-A89E-16569E3CF62F}"/>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Objetivo general / Unidad 1</a:t>
            </a:r>
          </a:p>
        </p:txBody>
      </p:sp>
      <p:sp>
        <p:nvSpPr>
          <p:cNvPr id="4" name="CuadroTexto 3">
            <a:extLst>
              <a:ext uri="{FF2B5EF4-FFF2-40B4-BE49-F238E27FC236}">
                <a16:creationId xmlns:a16="http://schemas.microsoft.com/office/drawing/2014/main" id="{A0DCBE38-979E-7840-884C-D752952FD20F}"/>
              </a:ext>
            </a:extLst>
          </p:cNvPr>
          <p:cNvSpPr txBox="1"/>
          <p:nvPr/>
        </p:nvSpPr>
        <p:spPr>
          <a:xfrm>
            <a:off x="1124755" y="2388493"/>
            <a:ext cx="5557837" cy="739754"/>
          </a:xfrm>
          <a:prstGeom prst="rect">
            <a:avLst/>
          </a:prstGeom>
          <a:noFill/>
        </p:spPr>
        <p:txBody>
          <a:bodyPr wrap="square" rtlCol="0">
            <a:spAutoFit/>
          </a:bodyPr>
          <a:lstStyle/>
          <a:p>
            <a:pPr>
              <a:lnSpc>
                <a:spcPct val="150000"/>
              </a:lnSpc>
            </a:pPr>
            <a:r>
              <a:rPr lang="es-MX" sz="3200" b="1" dirty="0">
                <a:solidFill>
                  <a:srgbClr val="002060"/>
                </a:solidFill>
                <a:latin typeface="Arial" panose="020B0604020202020204" pitchFamily="34" charset="0"/>
                <a:cs typeface="Arial" panose="020B0604020202020204" pitchFamily="34" charset="0"/>
              </a:rPr>
              <a:t>Objetivo</a:t>
            </a:r>
            <a:r>
              <a:rPr lang="es-MX" sz="2800" b="1" dirty="0">
                <a:solidFill>
                  <a:srgbClr val="002060"/>
                </a:solidFill>
                <a:latin typeface="Arial" panose="020B0604020202020204" pitchFamily="34" charset="0"/>
                <a:cs typeface="Arial" panose="020B0604020202020204" pitchFamily="34" charset="0"/>
              </a:rPr>
              <a:t> general</a:t>
            </a:r>
          </a:p>
        </p:txBody>
      </p:sp>
      <p:sp>
        <p:nvSpPr>
          <p:cNvPr id="5" name="CuadroTexto 4">
            <a:extLst>
              <a:ext uri="{FF2B5EF4-FFF2-40B4-BE49-F238E27FC236}">
                <a16:creationId xmlns:a16="http://schemas.microsoft.com/office/drawing/2014/main" id="{952CEB17-7522-3E4D-878E-36B48A354CEE}"/>
              </a:ext>
            </a:extLst>
          </p:cNvPr>
          <p:cNvSpPr txBox="1"/>
          <p:nvPr/>
        </p:nvSpPr>
        <p:spPr>
          <a:xfrm>
            <a:off x="1102884" y="3535378"/>
            <a:ext cx="5657850" cy="1326132"/>
          </a:xfrm>
          <a:prstGeom prst="rect">
            <a:avLst/>
          </a:prstGeom>
          <a:noFill/>
        </p:spPr>
        <p:txBody>
          <a:bodyPr wrap="square" rtlCol="0">
            <a:spAutoFit/>
          </a:bodyPr>
          <a:lstStyle/>
          <a:p>
            <a:pPr algn="just">
              <a:lnSpc>
                <a:spcPts val="3300"/>
              </a:lnSpc>
              <a:spcBef>
                <a:spcPts val="130"/>
              </a:spcBef>
              <a:spcAft>
                <a:spcPts val="130"/>
              </a:spcAft>
            </a:pPr>
            <a:r>
              <a:rPr lang="es-MX" sz="2400" dirty="0">
                <a:solidFill>
                  <a:srgbClr val="002060"/>
                </a:solidFill>
                <a:latin typeface="Arial" panose="020B0604020202020204" pitchFamily="34" charset="0"/>
                <a:cs typeface="Arial" panose="020B0604020202020204" pitchFamily="34" charset="0"/>
              </a:rPr>
              <a:t>Objetivo general consectetur adipiscing elit. Curabitur rutrum ligula quis sapien tincidunt, non convallis</a:t>
            </a:r>
            <a:endParaRPr lang="es-MX"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8500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6EADC8-058C-5B4A-A8EF-5F8BE4C540C3}"/>
              </a:ext>
            </a:extLst>
          </p:cNvPr>
          <p:cNvSpPr txBox="1"/>
          <p:nvPr/>
        </p:nvSpPr>
        <p:spPr>
          <a:xfrm>
            <a:off x="2098178" y="1234926"/>
            <a:ext cx="5557837" cy="658770"/>
          </a:xfrm>
          <a:prstGeom prst="rect">
            <a:avLst/>
          </a:prstGeom>
          <a:noFill/>
        </p:spPr>
        <p:txBody>
          <a:bodyPr wrap="square" rtlCol="0">
            <a:spAutoFit/>
          </a:bodyPr>
          <a:lstStyle/>
          <a:p>
            <a:pPr>
              <a:lnSpc>
                <a:spcPct val="150000"/>
              </a:lnSpc>
            </a:pPr>
            <a:r>
              <a:rPr lang="es-MX" sz="2800" b="1" dirty="0">
                <a:solidFill>
                  <a:srgbClr val="002060"/>
                </a:solidFill>
                <a:latin typeface="Arial" panose="020B0604020202020204" pitchFamily="34" charset="0"/>
                <a:cs typeface="Arial" panose="020B0604020202020204" pitchFamily="34" charset="0"/>
              </a:rPr>
              <a:t>Objetivos particulares</a:t>
            </a:r>
          </a:p>
        </p:txBody>
      </p:sp>
      <p:sp>
        <p:nvSpPr>
          <p:cNvPr id="3" name="CuadroTexto 2">
            <a:extLst>
              <a:ext uri="{FF2B5EF4-FFF2-40B4-BE49-F238E27FC236}">
                <a16:creationId xmlns:a16="http://schemas.microsoft.com/office/drawing/2014/main" id="{40761F6C-7E7A-3B45-AB78-0935B55E4C0D}"/>
              </a:ext>
            </a:extLst>
          </p:cNvPr>
          <p:cNvSpPr txBox="1"/>
          <p:nvPr/>
        </p:nvSpPr>
        <p:spPr>
          <a:xfrm>
            <a:off x="2523174" y="2245090"/>
            <a:ext cx="7211005" cy="897105"/>
          </a:xfrm>
          <a:prstGeom prst="rect">
            <a:avLst/>
          </a:prstGeom>
          <a:noFill/>
        </p:spPr>
        <p:txBody>
          <a:bodyPr wrap="square" rtlCol="0">
            <a:spAutoFit/>
          </a:bodyPr>
          <a:lstStyle/>
          <a:p>
            <a:pPr algn="just">
              <a:lnSpc>
                <a:spcPts val="3300"/>
              </a:lnSpc>
              <a:spcBef>
                <a:spcPts val="130"/>
              </a:spcBef>
              <a:spcAft>
                <a:spcPts val="130"/>
              </a:spcAft>
            </a:pPr>
            <a:r>
              <a:rPr lang="es-MX" sz="2200" dirty="0">
                <a:solidFill>
                  <a:srgbClr val="002060"/>
                </a:solidFill>
                <a:latin typeface="Arial" panose="020B0604020202020204" pitchFamily="34" charset="0"/>
                <a:cs typeface="Arial" panose="020B0604020202020204" pitchFamily="34" charset="0"/>
              </a:rPr>
              <a:t>Lorem ipsum dolor sit amet, consectetur adipiscing elit. Curabitur rutrum ligula quis sapien tincidunt.</a:t>
            </a:r>
          </a:p>
        </p:txBody>
      </p:sp>
      <p:sp>
        <p:nvSpPr>
          <p:cNvPr id="4" name="CuadroTexto 3">
            <a:extLst>
              <a:ext uri="{FF2B5EF4-FFF2-40B4-BE49-F238E27FC236}">
                <a16:creationId xmlns:a16="http://schemas.microsoft.com/office/drawing/2014/main" id="{F7079653-3F34-7C4B-8DDD-D39E1CEB2B98}"/>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Objetivos / Unidad 1</a:t>
            </a:r>
          </a:p>
        </p:txBody>
      </p:sp>
      <p:sp>
        <p:nvSpPr>
          <p:cNvPr id="11" name="CuadroTexto 10">
            <a:extLst>
              <a:ext uri="{FF2B5EF4-FFF2-40B4-BE49-F238E27FC236}">
                <a16:creationId xmlns:a16="http://schemas.microsoft.com/office/drawing/2014/main" id="{F4903021-A54E-564A-98D8-7C017B6EC401}"/>
              </a:ext>
            </a:extLst>
          </p:cNvPr>
          <p:cNvSpPr txBox="1"/>
          <p:nvPr/>
        </p:nvSpPr>
        <p:spPr>
          <a:xfrm>
            <a:off x="2860798" y="3559540"/>
            <a:ext cx="7211005" cy="897105"/>
          </a:xfrm>
          <a:prstGeom prst="rect">
            <a:avLst/>
          </a:prstGeom>
          <a:noFill/>
        </p:spPr>
        <p:txBody>
          <a:bodyPr wrap="square" rtlCol="0">
            <a:spAutoFit/>
          </a:bodyPr>
          <a:lstStyle/>
          <a:p>
            <a:pPr algn="just">
              <a:lnSpc>
                <a:spcPts val="3300"/>
              </a:lnSpc>
              <a:spcBef>
                <a:spcPts val="130"/>
              </a:spcBef>
              <a:spcAft>
                <a:spcPts val="130"/>
              </a:spcAft>
            </a:pPr>
            <a:r>
              <a:rPr lang="es-MX" sz="2200" dirty="0">
                <a:solidFill>
                  <a:srgbClr val="002060"/>
                </a:solidFill>
                <a:latin typeface="Arial" panose="020B0604020202020204" pitchFamily="34" charset="0"/>
                <a:cs typeface="Arial" panose="020B0604020202020204" pitchFamily="34" charset="0"/>
              </a:rPr>
              <a:t>Lorem ipsum dolor sit amet, consectetur adipiscing elit. Curabitur rutrum ligula quis sapien tincidunt.</a:t>
            </a:r>
          </a:p>
        </p:txBody>
      </p:sp>
      <p:sp>
        <p:nvSpPr>
          <p:cNvPr id="12" name="CuadroTexto 11">
            <a:extLst>
              <a:ext uri="{FF2B5EF4-FFF2-40B4-BE49-F238E27FC236}">
                <a16:creationId xmlns:a16="http://schemas.microsoft.com/office/drawing/2014/main" id="{95F396D4-74A7-124F-BFFC-8B82C8751DF4}"/>
              </a:ext>
            </a:extLst>
          </p:cNvPr>
          <p:cNvSpPr txBox="1"/>
          <p:nvPr/>
        </p:nvSpPr>
        <p:spPr>
          <a:xfrm>
            <a:off x="3268760" y="4816840"/>
            <a:ext cx="7211005" cy="897105"/>
          </a:xfrm>
          <a:prstGeom prst="rect">
            <a:avLst/>
          </a:prstGeom>
          <a:noFill/>
        </p:spPr>
        <p:txBody>
          <a:bodyPr wrap="square" rtlCol="0">
            <a:spAutoFit/>
          </a:bodyPr>
          <a:lstStyle/>
          <a:p>
            <a:pPr algn="just">
              <a:lnSpc>
                <a:spcPts val="3300"/>
              </a:lnSpc>
              <a:spcBef>
                <a:spcPts val="130"/>
              </a:spcBef>
              <a:spcAft>
                <a:spcPts val="130"/>
              </a:spcAft>
            </a:pPr>
            <a:r>
              <a:rPr lang="es-MX" sz="2200" dirty="0">
                <a:solidFill>
                  <a:srgbClr val="002060"/>
                </a:solidFill>
                <a:latin typeface="Arial" panose="020B0604020202020204" pitchFamily="34" charset="0"/>
                <a:cs typeface="Arial" panose="020B0604020202020204" pitchFamily="34" charset="0"/>
              </a:rPr>
              <a:t>Lorem ipsum dolor sit amet, consectetur adipiscing elit. Curabitur rutrum ligula quis sapien tincidunt.</a:t>
            </a:r>
          </a:p>
        </p:txBody>
      </p:sp>
      <p:pic>
        <p:nvPicPr>
          <p:cNvPr id="7" name="Imagen 6">
            <a:extLst>
              <a:ext uri="{FF2B5EF4-FFF2-40B4-BE49-F238E27FC236}">
                <a16:creationId xmlns:a16="http://schemas.microsoft.com/office/drawing/2014/main" id="{B7703188-2626-E045-936F-6B3A487B8C02}"/>
              </a:ext>
            </a:extLst>
          </p:cNvPr>
          <p:cNvPicPr>
            <a:picLocks noChangeAspect="1"/>
          </p:cNvPicPr>
          <p:nvPr/>
        </p:nvPicPr>
        <p:blipFill>
          <a:blip r:embed="rId3"/>
          <a:stretch>
            <a:fillRect/>
          </a:stretch>
        </p:blipFill>
        <p:spPr>
          <a:xfrm>
            <a:off x="1549539" y="2443361"/>
            <a:ext cx="684246" cy="546141"/>
          </a:xfrm>
          <a:prstGeom prst="rect">
            <a:avLst/>
          </a:prstGeom>
        </p:spPr>
      </p:pic>
      <p:pic>
        <p:nvPicPr>
          <p:cNvPr id="13" name="Imagen 12">
            <a:extLst>
              <a:ext uri="{FF2B5EF4-FFF2-40B4-BE49-F238E27FC236}">
                <a16:creationId xmlns:a16="http://schemas.microsoft.com/office/drawing/2014/main" id="{E68E761A-3832-8048-AE12-AB2C4D3F3F3B}"/>
              </a:ext>
            </a:extLst>
          </p:cNvPr>
          <p:cNvPicPr>
            <a:picLocks noChangeAspect="1"/>
          </p:cNvPicPr>
          <p:nvPr/>
        </p:nvPicPr>
        <p:blipFill>
          <a:blip r:embed="rId4"/>
          <a:stretch>
            <a:fillRect/>
          </a:stretch>
        </p:blipFill>
        <p:spPr>
          <a:xfrm>
            <a:off x="1887163" y="3723553"/>
            <a:ext cx="700054" cy="558759"/>
          </a:xfrm>
          <a:prstGeom prst="rect">
            <a:avLst/>
          </a:prstGeom>
        </p:spPr>
      </p:pic>
      <p:pic>
        <p:nvPicPr>
          <p:cNvPr id="15" name="Imagen 14">
            <a:extLst>
              <a:ext uri="{FF2B5EF4-FFF2-40B4-BE49-F238E27FC236}">
                <a16:creationId xmlns:a16="http://schemas.microsoft.com/office/drawing/2014/main" id="{6EDFA251-C40C-D74C-8DD7-CD9B47D94E4F}"/>
              </a:ext>
            </a:extLst>
          </p:cNvPr>
          <p:cNvPicPr>
            <a:picLocks noChangeAspect="1"/>
          </p:cNvPicPr>
          <p:nvPr/>
        </p:nvPicPr>
        <p:blipFill>
          <a:blip r:embed="rId5"/>
          <a:stretch>
            <a:fillRect/>
          </a:stretch>
        </p:blipFill>
        <p:spPr>
          <a:xfrm>
            <a:off x="2295125" y="5028145"/>
            <a:ext cx="692150" cy="552450"/>
          </a:xfrm>
          <a:prstGeom prst="rect">
            <a:avLst/>
          </a:prstGeom>
        </p:spPr>
      </p:pic>
    </p:spTree>
    <p:extLst>
      <p:ext uri="{BB962C8B-B14F-4D97-AF65-F5344CB8AC3E}">
        <p14:creationId xmlns:p14="http://schemas.microsoft.com/office/powerpoint/2010/main" val="3073310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6EADC8-058C-5B4A-A8EF-5F8BE4C540C3}"/>
              </a:ext>
            </a:extLst>
          </p:cNvPr>
          <p:cNvSpPr txBox="1"/>
          <p:nvPr/>
        </p:nvSpPr>
        <p:spPr>
          <a:xfrm>
            <a:off x="1901230" y="1234926"/>
            <a:ext cx="5557837" cy="658770"/>
          </a:xfrm>
          <a:prstGeom prst="rect">
            <a:avLst/>
          </a:prstGeom>
          <a:noFill/>
        </p:spPr>
        <p:txBody>
          <a:bodyPr wrap="square" rtlCol="0">
            <a:spAutoFit/>
          </a:bodyPr>
          <a:lstStyle/>
          <a:p>
            <a:pPr>
              <a:lnSpc>
                <a:spcPct val="150000"/>
              </a:lnSpc>
            </a:pPr>
            <a:r>
              <a:rPr lang="es-MX" sz="2800" b="1" dirty="0">
                <a:solidFill>
                  <a:srgbClr val="002060"/>
                </a:solidFill>
                <a:latin typeface="Arial" panose="020B0604020202020204" pitchFamily="34" charset="0"/>
                <a:cs typeface="Arial" panose="020B0604020202020204" pitchFamily="34" charset="0"/>
              </a:rPr>
              <a:t>Objetivos particulares</a:t>
            </a:r>
          </a:p>
        </p:txBody>
      </p:sp>
      <p:sp>
        <p:nvSpPr>
          <p:cNvPr id="4" name="CuadroTexto 3">
            <a:extLst>
              <a:ext uri="{FF2B5EF4-FFF2-40B4-BE49-F238E27FC236}">
                <a16:creationId xmlns:a16="http://schemas.microsoft.com/office/drawing/2014/main" id="{F7079653-3F34-7C4B-8DDD-D39E1CEB2B98}"/>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Objetivos / Unidad 1</a:t>
            </a:r>
          </a:p>
        </p:txBody>
      </p:sp>
      <p:sp>
        <p:nvSpPr>
          <p:cNvPr id="12" name="CuadroTexto 11">
            <a:extLst>
              <a:ext uri="{FF2B5EF4-FFF2-40B4-BE49-F238E27FC236}">
                <a16:creationId xmlns:a16="http://schemas.microsoft.com/office/drawing/2014/main" id="{95F396D4-74A7-124F-BFFC-8B82C8751DF4}"/>
              </a:ext>
            </a:extLst>
          </p:cNvPr>
          <p:cNvSpPr txBox="1"/>
          <p:nvPr/>
        </p:nvSpPr>
        <p:spPr>
          <a:xfrm>
            <a:off x="3029610" y="2066861"/>
            <a:ext cx="6766994" cy="707886"/>
          </a:xfrm>
          <a:prstGeom prst="rect">
            <a:avLst/>
          </a:prstGeom>
          <a:noFill/>
        </p:spPr>
        <p:txBody>
          <a:bodyPr wrap="square" rtlCol="0">
            <a:spAutoFit/>
          </a:bodyPr>
          <a:lstStyle/>
          <a:p>
            <a:pPr algn="just">
              <a:spcBef>
                <a:spcPts val="130"/>
              </a:spcBef>
              <a:spcAft>
                <a:spcPts val="130"/>
              </a:spcAft>
            </a:pPr>
            <a:r>
              <a:rPr lang="es-MX" sz="2000" dirty="0">
                <a:solidFill>
                  <a:srgbClr val="002060"/>
                </a:solidFill>
                <a:latin typeface="Arial" panose="020B0604020202020204" pitchFamily="34" charset="0"/>
                <a:cs typeface="Arial" panose="020B0604020202020204" pitchFamily="34" charset="0"/>
              </a:rPr>
              <a:t>Lorem ipsum dolor sit amet, consectetur adipiscing elit. Curabitur rutrum ligula quis sapien tincidunt.</a:t>
            </a:r>
          </a:p>
        </p:txBody>
      </p:sp>
      <p:pic>
        <p:nvPicPr>
          <p:cNvPr id="6" name="Imagen 5">
            <a:extLst>
              <a:ext uri="{FF2B5EF4-FFF2-40B4-BE49-F238E27FC236}">
                <a16:creationId xmlns:a16="http://schemas.microsoft.com/office/drawing/2014/main" id="{F383E4D6-8CD2-4540-9952-956686F42C0C}"/>
              </a:ext>
            </a:extLst>
          </p:cNvPr>
          <p:cNvPicPr>
            <a:picLocks noChangeAspect="1"/>
          </p:cNvPicPr>
          <p:nvPr/>
        </p:nvPicPr>
        <p:blipFill>
          <a:blip r:embed="rId3"/>
          <a:stretch>
            <a:fillRect/>
          </a:stretch>
        </p:blipFill>
        <p:spPr>
          <a:xfrm>
            <a:off x="2126317" y="2133705"/>
            <a:ext cx="728947" cy="581820"/>
          </a:xfrm>
          <a:prstGeom prst="rect">
            <a:avLst/>
          </a:prstGeom>
        </p:spPr>
      </p:pic>
      <p:pic>
        <p:nvPicPr>
          <p:cNvPr id="9" name="Imagen 8">
            <a:extLst>
              <a:ext uri="{FF2B5EF4-FFF2-40B4-BE49-F238E27FC236}">
                <a16:creationId xmlns:a16="http://schemas.microsoft.com/office/drawing/2014/main" id="{8B75A76D-3657-4A42-B25D-E80FAA2545BF}"/>
              </a:ext>
            </a:extLst>
          </p:cNvPr>
          <p:cNvPicPr>
            <a:picLocks noChangeAspect="1"/>
          </p:cNvPicPr>
          <p:nvPr/>
        </p:nvPicPr>
        <p:blipFill>
          <a:blip r:embed="rId4"/>
          <a:stretch>
            <a:fillRect/>
          </a:stretch>
        </p:blipFill>
        <p:spPr>
          <a:xfrm>
            <a:off x="2337331" y="2976597"/>
            <a:ext cx="728947" cy="581820"/>
          </a:xfrm>
          <a:prstGeom prst="rect">
            <a:avLst/>
          </a:prstGeom>
        </p:spPr>
      </p:pic>
      <p:pic>
        <p:nvPicPr>
          <p:cNvPr id="14" name="Imagen 13">
            <a:extLst>
              <a:ext uri="{FF2B5EF4-FFF2-40B4-BE49-F238E27FC236}">
                <a16:creationId xmlns:a16="http://schemas.microsoft.com/office/drawing/2014/main" id="{7FEB9C06-3151-7D4E-B396-F21134BD0BEA}"/>
              </a:ext>
            </a:extLst>
          </p:cNvPr>
          <p:cNvPicPr>
            <a:picLocks noChangeAspect="1"/>
          </p:cNvPicPr>
          <p:nvPr/>
        </p:nvPicPr>
        <p:blipFill>
          <a:blip r:embed="rId5"/>
          <a:stretch>
            <a:fillRect/>
          </a:stretch>
        </p:blipFill>
        <p:spPr>
          <a:xfrm>
            <a:off x="2534278" y="3780232"/>
            <a:ext cx="728947" cy="581820"/>
          </a:xfrm>
          <a:prstGeom prst="rect">
            <a:avLst/>
          </a:prstGeom>
        </p:spPr>
      </p:pic>
      <p:pic>
        <p:nvPicPr>
          <p:cNvPr id="17" name="Imagen 16">
            <a:extLst>
              <a:ext uri="{FF2B5EF4-FFF2-40B4-BE49-F238E27FC236}">
                <a16:creationId xmlns:a16="http://schemas.microsoft.com/office/drawing/2014/main" id="{7E4F09C6-A14A-3F4D-B5EF-4BED546A7243}"/>
              </a:ext>
            </a:extLst>
          </p:cNvPr>
          <p:cNvPicPr>
            <a:picLocks noChangeAspect="1"/>
          </p:cNvPicPr>
          <p:nvPr/>
        </p:nvPicPr>
        <p:blipFill>
          <a:blip r:embed="rId6"/>
          <a:stretch>
            <a:fillRect/>
          </a:stretch>
        </p:blipFill>
        <p:spPr>
          <a:xfrm>
            <a:off x="2759358" y="4588369"/>
            <a:ext cx="728947" cy="581820"/>
          </a:xfrm>
          <a:prstGeom prst="rect">
            <a:avLst/>
          </a:prstGeom>
        </p:spPr>
      </p:pic>
      <p:pic>
        <p:nvPicPr>
          <p:cNvPr id="19" name="Imagen 18">
            <a:extLst>
              <a:ext uri="{FF2B5EF4-FFF2-40B4-BE49-F238E27FC236}">
                <a16:creationId xmlns:a16="http://schemas.microsoft.com/office/drawing/2014/main" id="{E1C7C87B-9185-9E42-9658-268DFCC63087}"/>
              </a:ext>
            </a:extLst>
          </p:cNvPr>
          <p:cNvPicPr>
            <a:picLocks noChangeAspect="1"/>
          </p:cNvPicPr>
          <p:nvPr/>
        </p:nvPicPr>
        <p:blipFill>
          <a:blip r:embed="rId7"/>
          <a:stretch>
            <a:fillRect/>
          </a:stretch>
        </p:blipFill>
        <p:spPr>
          <a:xfrm>
            <a:off x="2998509" y="5423035"/>
            <a:ext cx="728947" cy="581820"/>
          </a:xfrm>
          <a:prstGeom prst="rect">
            <a:avLst/>
          </a:prstGeom>
        </p:spPr>
      </p:pic>
      <p:sp>
        <p:nvSpPr>
          <p:cNvPr id="20" name="CuadroTexto 19">
            <a:extLst>
              <a:ext uri="{FF2B5EF4-FFF2-40B4-BE49-F238E27FC236}">
                <a16:creationId xmlns:a16="http://schemas.microsoft.com/office/drawing/2014/main" id="{23415BF5-ACA5-AC4A-8558-53A9F785ACF5}"/>
              </a:ext>
            </a:extLst>
          </p:cNvPr>
          <p:cNvSpPr txBox="1"/>
          <p:nvPr/>
        </p:nvSpPr>
        <p:spPr>
          <a:xfrm>
            <a:off x="3240624" y="2947912"/>
            <a:ext cx="6766994" cy="707886"/>
          </a:xfrm>
          <a:prstGeom prst="rect">
            <a:avLst/>
          </a:prstGeom>
          <a:noFill/>
        </p:spPr>
        <p:txBody>
          <a:bodyPr wrap="square" rtlCol="0">
            <a:spAutoFit/>
          </a:bodyPr>
          <a:lstStyle/>
          <a:p>
            <a:pPr algn="just">
              <a:spcBef>
                <a:spcPts val="130"/>
              </a:spcBef>
              <a:spcAft>
                <a:spcPts val="130"/>
              </a:spcAft>
            </a:pPr>
            <a:r>
              <a:rPr lang="es-MX" sz="2000" dirty="0">
                <a:solidFill>
                  <a:srgbClr val="002060"/>
                </a:solidFill>
                <a:latin typeface="Arial" panose="020B0604020202020204" pitchFamily="34" charset="0"/>
                <a:cs typeface="Arial" panose="020B0604020202020204" pitchFamily="34" charset="0"/>
              </a:rPr>
              <a:t>Lorem ipsum dolor sit amet, consectetur adipiscing elit. Curabitur rutrum ligula quis sapien tincidunt.</a:t>
            </a:r>
          </a:p>
        </p:txBody>
      </p:sp>
      <p:sp>
        <p:nvSpPr>
          <p:cNvPr id="21" name="CuadroTexto 20">
            <a:extLst>
              <a:ext uri="{FF2B5EF4-FFF2-40B4-BE49-F238E27FC236}">
                <a16:creationId xmlns:a16="http://schemas.microsoft.com/office/drawing/2014/main" id="{8CEB02E7-9117-F149-AA3E-1B2831254075}"/>
              </a:ext>
            </a:extLst>
          </p:cNvPr>
          <p:cNvSpPr txBox="1"/>
          <p:nvPr/>
        </p:nvSpPr>
        <p:spPr>
          <a:xfrm>
            <a:off x="3437572" y="3760267"/>
            <a:ext cx="6766994" cy="707886"/>
          </a:xfrm>
          <a:prstGeom prst="rect">
            <a:avLst/>
          </a:prstGeom>
          <a:noFill/>
        </p:spPr>
        <p:txBody>
          <a:bodyPr wrap="square" rtlCol="0">
            <a:spAutoFit/>
          </a:bodyPr>
          <a:lstStyle/>
          <a:p>
            <a:pPr algn="just">
              <a:spcBef>
                <a:spcPts val="130"/>
              </a:spcBef>
              <a:spcAft>
                <a:spcPts val="130"/>
              </a:spcAft>
            </a:pPr>
            <a:r>
              <a:rPr lang="es-MX" sz="2000" dirty="0">
                <a:solidFill>
                  <a:srgbClr val="002060"/>
                </a:solidFill>
                <a:latin typeface="Arial" panose="020B0604020202020204" pitchFamily="34" charset="0"/>
                <a:cs typeface="Arial" panose="020B0604020202020204" pitchFamily="34" charset="0"/>
              </a:rPr>
              <a:t>Lorem ipsum dolor sit amet, consectetur adipiscing elit. Curabitur rutrum ligula quis sapien tincidunt.</a:t>
            </a:r>
          </a:p>
        </p:txBody>
      </p:sp>
      <p:sp>
        <p:nvSpPr>
          <p:cNvPr id="22" name="CuadroTexto 21">
            <a:extLst>
              <a:ext uri="{FF2B5EF4-FFF2-40B4-BE49-F238E27FC236}">
                <a16:creationId xmlns:a16="http://schemas.microsoft.com/office/drawing/2014/main" id="{07EFAC6D-C8F8-754F-BDCC-EFD2E9CB98DD}"/>
              </a:ext>
            </a:extLst>
          </p:cNvPr>
          <p:cNvSpPr txBox="1"/>
          <p:nvPr/>
        </p:nvSpPr>
        <p:spPr>
          <a:xfrm>
            <a:off x="3662653" y="4547647"/>
            <a:ext cx="6766994" cy="707886"/>
          </a:xfrm>
          <a:prstGeom prst="rect">
            <a:avLst/>
          </a:prstGeom>
          <a:noFill/>
        </p:spPr>
        <p:txBody>
          <a:bodyPr wrap="square" rtlCol="0">
            <a:spAutoFit/>
          </a:bodyPr>
          <a:lstStyle/>
          <a:p>
            <a:pPr algn="just">
              <a:spcBef>
                <a:spcPts val="130"/>
              </a:spcBef>
              <a:spcAft>
                <a:spcPts val="130"/>
              </a:spcAft>
            </a:pPr>
            <a:r>
              <a:rPr lang="es-MX" sz="2000" dirty="0">
                <a:solidFill>
                  <a:srgbClr val="002060"/>
                </a:solidFill>
                <a:latin typeface="Arial" panose="020B0604020202020204" pitchFamily="34" charset="0"/>
                <a:cs typeface="Arial" panose="020B0604020202020204" pitchFamily="34" charset="0"/>
              </a:rPr>
              <a:t>Lorem ipsum dolor sit amet, consectetur adipiscing elit. Curabitur rutrum ligula quis sapien tincidunt.</a:t>
            </a:r>
          </a:p>
        </p:txBody>
      </p:sp>
      <p:sp>
        <p:nvSpPr>
          <p:cNvPr id="23" name="CuadroTexto 22">
            <a:extLst>
              <a:ext uri="{FF2B5EF4-FFF2-40B4-BE49-F238E27FC236}">
                <a16:creationId xmlns:a16="http://schemas.microsoft.com/office/drawing/2014/main" id="{8710BB79-A9F0-AF4C-A626-78943E709CCF}"/>
              </a:ext>
            </a:extLst>
          </p:cNvPr>
          <p:cNvSpPr txBox="1"/>
          <p:nvPr/>
        </p:nvSpPr>
        <p:spPr>
          <a:xfrm>
            <a:off x="3901805" y="5360002"/>
            <a:ext cx="6766994" cy="707886"/>
          </a:xfrm>
          <a:prstGeom prst="rect">
            <a:avLst/>
          </a:prstGeom>
          <a:noFill/>
        </p:spPr>
        <p:txBody>
          <a:bodyPr wrap="square" rtlCol="0">
            <a:spAutoFit/>
          </a:bodyPr>
          <a:lstStyle/>
          <a:p>
            <a:pPr algn="just">
              <a:spcBef>
                <a:spcPts val="130"/>
              </a:spcBef>
              <a:spcAft>
                <a:spcPts val="130"/>
              </a:spcAft>
            </a:pPr>
            <a:r>
              <a:rPr lang="es-MX" sz="2000" dirty="0">
                <a:solidFill>
                  <a:srgbClr val="002060"/>
                </a:solidFill>
                <a:latin typeface="Arial" panose="020B0604020202020204" pitchFamily="34" charset="0"/>
                <a:cs typeface="Arial" panose="020B0604020202020204" pitchFamily="34" charset="0"/>
              </a:rPr>
              <a:t>Lorem ipsum dolor sit amet, consectetur adipiscing elit. Curabitur rutrum ligula quis sapien tincidunt.</a:t>
            </a:r>
          </a:p>
        </p:txBody>
      </p:sp>
    </p:spTree>
    <p:extLst>
      <p:ext uri="{BB962C8B-B14F-4D97-AF65-F5344CB8AC3E}">
        <p14:creationId xmlns:p14="http://schemas.microsoft.com/office/powerpoint/2010/main" val="2711099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5466224-1D2D-1F4F-A0D1-899A8F40AF0B}"/>
              </a:ext>
            </a:extLst>
          </p:cNvPr>
          <p:cNvSpPr txBox="1"/>
          <p:nvPr/>
        </p:nvSpPr>
        <p:spPr>
          <a:xfrm>
            <a:off x="769434" y="242926"/>
            <a:ext cx="8999034" cy="384721"/>
          </a:xfrm>
          <a:prstGeom prst="rect">
            <a:avLst/>
          </a:prstGeom>
          <a:noFill/>
        </p:spPr>
        <p:txBody>
          <a:bodyPr wrap="square" rtlCol="0">
            <a:spAutoFit/>
          </a:bodyPr>
          <a:lstStyle/>
          <a:p>
            <a:r>
              <a:rPr lang="es-MX" sz="1900" b="1" dirty="0">
                <a:solidFill>
                  <a:schemeClr val="bg1"/>
                </a:solidFill>
                <a:latin typeface="Arial" panose="020B0604020202020204" pitchFamily="34" charset="0"/>
                <a:cs typeface="Arial" panose="020B0604020202020204" pitchFamily="34" charset="0"/>
              </a:rPr>
              <a:t>Unidad o tema</a:t>
            </a:r>
          </a:p>
        </p:txBody>
      </p:sp>
      <p:sp>
        <p:nvSpPr>
          <p:cNvPr id="3" name="CuadroTexto 2">
            <a:extLst>
              <a:ext uri="{FF2B5EF4-FFF2-40B4-BE49-F238E27FC236}">
                <a16:creationId xmlns:a16="http://schemas.microsoft.com/office/drawing/2014/main" id="{2FC4ED63-1ACC-E941-98D0-3986AF0C883C}"/>
              </a:ext>
            </a:extLst>
          </p:cNvPr>
          <p:cNvSpPr txBox="1"/>
          <p:nvPr/>
        </p:nvSpPr>
        <p:spPr>
          <a:xfrm>
            <a:off x="1537339" y="1396471"/>
            <a:ext cx="9238514" cy="658770"/>
          </a:xfrm>
          <a:prstGeom prst="rect">
            <a:avLst/>
          </a:prstGeom>
          <a:noFill/>
        </p:spPr>
        <p:txBody>
          <a:bodyPr wrap="square" rtlCol="0">
            <a:spAutoFit/>
          </a:bodyPr>
          <a:lstStyle/>
          <a:p>
            <a:pPr algn="just">
              <a:lnSpc>
                <a:spcPct val="150000"/>
              </a:lnSpc>
            </a:pPr>
            <a:r>
              <a:rPr lang="es-MX" sz="2800" b="1" dirty="0">
                <a:solidFill>
                  <a:srgbClr val="002060"/>
                </a:solidFill>
                <a:latin typeface="Arial" panose="020B0604020202020204" pitchFamily="34" charset="0"/>
                <a:cs typeface="Arial" panose="020B0604020202020204" pitchFamily="34" charset="0"/>
              </a:rPr>
              <a:t>Subtítulo para texto regular</a:t>
            </a:r>
          </a:p>
        </p:txBody>
      </p:sp>
      <p:sp>
        <p:nvSpPr>
          <p:cNvPr id="4" name="CuadroTexto 3">
            <a:extLst>
              <a:ext uri="{FF2B5EF4-FFF2-40B4-BE49-F238E27FC236}">
                <a16:creationId xmlns:a16="http://schemas.microsoft.com/office/drawing/2014/main" id="{05AC11F7-0DB3-8642-9C92-55DC1DB31768}"/>
              </a:ext>
            </a:extLst>
          </p:cNvPr>
          <p:cNvSpPr txBox="1"/>
          <p:nvPr/>
        </p:nvSpPr>
        <p:spPr>
          <a:xfrm>
            <a:off x="1537338" y="2323622"/>
            <a:ext cx="9351055" cy="3442096"/>
          </a:xfrm>
          <a:prstGeom prst="rect">
            <a:avLst/>
          </a:prstGeom>
          <a:noFill/>
        </p:spPr>
        <p:txBody>
          <a:bodyPr wrap="square" rtlCol="0">
            <a:spAutoFit/>
          </a:bodyPr>
          <a:lstStyle/>
          <a:p>
            <a:pPr algn="just">
              <a:lnSpc>
                <a:spcPts val="3300"/>
              </a:lnSpc>
              <a:spcBef>
                <a:spcPts val="130"/>
              </a:spcBef>
              <a:spcAft>
                <a:spcPts val="130"/>
              </a:spcAft>
            </a:pPr>
            <a:r>
              <a:rPr lang="es-MX" sz="2200" dirty="0">
                <a:solidFill>
                  <a:srgbClr val="002060"/>
                </a:solidFill>
                <a:latin typeface="Arial" panose="020B0604020202020204" pitchFamily="34" charset="0"/>
                <a:cs typeface="Arial" panose="020B0604020202020204" pitchFamily="34" charset="0"/>
              </a:rPr>
              <a:t>Lorem ipsum dolor sit amet, consectetur adipiscing elit. Curabitur rutrum ligula quis sapien tincidunt, non convallis enim ultricies. Curabitur fringilla nunc quis felis rutrum mollis. Morbi pellentesque congue metus ut consequat. Nulla vulputate sollicitudin nunc, quis blandit mi. Sed vestibulum orci ut massa posuere, in molestie elit porta. Sed dignissim mi vitae quam iaculis, at vehicula libero lobortis. Aenean vel purus nisl. Aliquam blandit suscipit massa quis accumsan. Vestibulum eget sapien at quam bibendum accumsan. Donec eu tincidunt justo.</a:t>
            </a:r>
          </a:p>
        </p:txBody>
      </p:sp>
    </p:spTree>
    <p:extLst>
      <p:ext uri="{BB962C8B-B14F-4D97-AF65-F5344CB8AC3E}">
        <p14:creationId xmlns:p14="http://schemas.microsoft.com/office/powerpoint/2010/main" val="417765971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TotalTime>
  <Words>2054</Words>
  <Application>Microsoft Macintosh PowerPoint</Application>
  <PresentationFormat>Panorámica</PresentationFormat>
  <Paragraphs>698</Paragraphs>
  <Slides>41</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41</vt:i4>
      </vt:variant>
    </vt:vector>
  </HeadingPairs>
  <TitlesOfParts>
    <vt:vector size="45"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GARCIA LLAMAS, JUAN JOSE</dc:creator>
  <cp:lastModifiedBy>GARCIA LLAMAS, JUAN JOSE</cp:lastModifiedBy>
  <cp:revision>160</cp:revision>
  <dcterms:created xsi:type="dcterms:W3CDTF">2020-08-17T21:30:29Z</dcterms:created>
  <dcterms:modified xsi:type="dcterms:W3CDTF">2021-08-01T14:01:06Z</dcterms:modified>
</cp:coreProperties>
</file>