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86" r:id="rId3"/>
    <p:sldId id="287" r:id="rId4"/>
    <p:sldId id="260" r:id="rId5"/>
    <p:sldId id="264" r:id="rId6"/>
    <p:sldId id="288" r:id="rId7"/>
    <p:sldId id="289" r:id="rId8"/>
    <p:sldId id="290" r:id="rId9"/>
    <p:sldId id="291" r:id="rId10"/>
    <p:sldId id="274" r:id="rId11"/>
    <p:sldId id="293" r:id="rId12"/>
    <p:sldId id="276" r:id="rId13"/>
    <p:sldId id="295" r:id="rId14"/>
    <p:sldId id="296" r:id="rId15"/>
    <p:sldId id="294" r:id="rId16"/>
    <p:sldId id="285" r:id="rId17"/>
    <p:sldId id="298" r:id="rId18"/>
    <p:sldId id="299" r:id="rId19"/>
    <p:sldId id="300" r:id="rId20"/>
    <p:sldId id="301" r:id="rId21"/>
    <p:sldId id="302" r:id="rId22"/>
    <p:sldId id="303" r:id="rId23"/>
    <p:sldId id="297" r:id="rId24"/>
    <p:sldId id="261" r:id="rId2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70"/>
    <p:restoredTop sz="94682"/>
  </p:normalViewPr>
  <p:slideViewPr>
    <p:cSldViewPr snapToGrid="0" snapToObjects="1">
      <p:cViewPr varScale="1">
        <p:scale>
          <a:sx n="79" d="100"/>
          <a:sy n="79" d="100"/>
        </p:scale>
        <p:origin x="8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11636B-D7C6-BA40-A656-DA799CF6794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7AD6DCAD-C719-3C49-AA63-7FE182B7A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B950D7E6-6093-2D4D-931F-275F57D6B556}"/>
              </a:ext>
            </a:extLst>
          </p:cNvPr>
          <p:cNvSpPr>
            <a:spLocks noGrp="1"/>
          </p:cNvSpPr>
          <p:nvPr>
            <p:ph type="dt" sz="half" idx="10"/>
          </p:nvPr>
        </p:nvSpPr>
        <p:spPr/>
        <p:txBody>
          <a:bodyPr/>
          <a:lstStyle/>
          <a:p>
            <a:fld id="{D566F627-D76B-824C-A01F-EEDE6A87AC7A}" type="datetimeFigureOut">
              <a:rPr lang="es-MX" smtClean="0"/>
              <a:t>28/04/2022</a:t>
            </a:fld>
            <a:endParaRPr lang="es-MX"/>
          </a:p>
        </p:txBody>
      </p:sp>
      <p:sp>
        <p:nvSpPr>
          <p:cNvPr id="5" name="Marcador de pie de página 4">
            <a:extLst>
              <a:ext uri="{FF2B5EF4-FFF2-40B4-BE49-F238E27FC236}">
                <a16:creationId xmlns:a16="http://schemas.microsoft.com/office/drawing/2014/main" id="{13AE8E51-EF73-C748-B399-E9A0771F7AF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2C8A1EF-CA30-A048-AE68-027333372FDC}"/>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110910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F5522E-737D-0C44-B347-7E0292D429D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10E8A7E-40C1-074C-BF22-9EAEF81D19EC}"/>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3DF43354-777C-9748-BCB7-4963DDBA1917}"/>
              </a:ext>
            </a:extLst>
          </p:cNvPr>
          <p:cNvSpPr>
            <a:spLocks noGrp="1"/>
          </p:cNvSpPr>
          <p:nvPr>
            <p:ph type="dt" sz="half" idx="10"/>
          </p:nvPr>
        </p:nvSpPr>
        <p:spPr/>
        <p:txBody>
          <a:bodyPr/>
          <a:lstStyle/>
          <a:p>
            <a:fld id="{D566F627-D76B-824C-A01F-EEDE6A87AC7A}" type="datetimeFigureOut">
              <a:rPr lang="es-MX" smtClean="0"/>
              <a:t>28/04/2022</a:t>
            </a:fld>
            <a:endParaRPr lang="es-MX"/>
          </a:p>
        </p:txBody>
      </p:sp>
      <p:sp>
        <p:nvSpPr>
          <p:cNvPr id="5" name="Marcador de pie de página 4">
            <a:extLst>
              <a:ext uri="{FF2B5EF4-FFF2-40B4-BE49-F238E27FC236}">
                <a16:creationId xmlns:a16="http://schemas.microsoft.com/office/drawing/2014/main" id="{012A4AC3-5D2F-6A45-99E2-7C8BCE9544A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4CA2FB6-9FA6-4E4C-A814-68107B362B5F}"/>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382399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65BCE96-9422-C249-BF5C-B053663AB20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D583CFF0-9DAD-A14F-BD5D-49190830917B}"/>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8147CC10-7D0E-624B-904C-3A2E31DD72D4}"/>
              </a:ext>
            </a:extLst>
          </p:cNvPr>
          <p:cNvSpPr>
            <a:spLocks noGrp="1"/>
          </p:cNvSpPr>
          <p:nvPr>
            <p:ph type="dt" sz="half" idx="10"/>
          </p:nvPr>
        </p:nvSpPr>
        <p:spPr/>
        <p:txBody>
          <a:bodyPr/>
          <a:lstStyle/>
          <a:p>
            <a:fld id="{D566F627-D76B-824C-A01F-EEDE6A87AC7A}" type="datetimeFigureOut">
              <a:rPr lang="es-MX" smtClean="0"/>
              <a:t>28/04/2022</a:t>
            </a:fld>
            <a:endParaRPr lang="es-MX"/>
          </a:p>
        </p:txBody>
      </p:sp>
      <p:sp>
        <p:nvSpPr>
          <p:cNvPr id="5" name="Marcador de pie de página 4">
            <a:extLst>
              <a:ext uri="{FF2B5EF4-FFF2-40B4-BE49-F238E27FC236}">
                <a16:creationId xmlns:a16="http://schemas.microsoft.com/office/drawing/2014/main" id="{21E3FB07-4748-F04C-81A2-93487DA9AAD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BE0C9FA-08E0-1648-BECF-167734B2C0CB}"/>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15039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9BCC22-F336-3242-8494-B42071C4111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36FF4C3-4D2C-FB45-9BBA-45FBF5565869}"/>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70144ADB-7788-934C-8FD9-F33B0901FD97}"/>
              </a:ext>
            </a:extLst>
          </p:cNvPr>
          <p:cNvSpPr>
            <a:spLocks noGrp="1"/>
          </p:cNvSpPr>
          <p:nvPr>
            <p:ph type="dt" sz="half" idx="10"/>
          </p:nvPr>
        </p:nvSpPr>
        <p:spPr/>
        <p:txBody>
          <a:bodyPr/>
          <a:lstStyle/>
          <a:p>
            <a:fld id="{D566F627-D76B-824C-A01F-EEDE6A87AC7A}" type="datetimeFigureOut">
              <a:rPr lang="es-MX" smtClean="0"/>
              <a:t>28/04/2022</a:t>
            </a:fld>
            <a:endParaRPr lang="es-MX"/>
          </a:p>
        </p:txBody>
      </p:sp>
      <p:sp>
        <p:nvSpPr>
          <p:cNvPr id="5" name="Marcador de pie de página 4">
            <a:extLst>
              <a:ext uri="{FF2B5EF4-FFF2-40B4-BE49-F238E27FC236}">
                <a16:creationId xmlns:a16="http://schemas.microsoft.com/office/drawing/2014/main" id="{A2455FF7-C02D-1641-9226-E892E718B4B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2A67373-3098-D64B-B96E-600938250779}"/>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174957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48AE3D-EE0A-AD4E-814A-0FA35016460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E2FCD6DB-AC5A-F145-9B88-0F415ACD12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7EE49319-3A88-1043-B856-D7BD8A6D5651}"/>
              </a:ext>
            </a:extLst>
          </p:cNvPr>
          <p:cNvSpPr>
            <a:spLocks noGrp="1"/>
          </p:cNvSpPr>
          <p:nvPr>
            <p:ph type="dt" sz="half" idx="10"/>
          </p:nvPr>
        </p:nvSpPr>
        <p:spPr/>
        <p:txBody>
          <a:bodyPr/>
          <a:lstStyle/>
          <a:p>
            <a:fld id="{D566F627-D76B-824C-A01F-EEDE6A87AC7A}" type="datetimeFigureOut">
              <a:rPr lang="es-MX" smtClean="0"/>
              <a:t>28/04/2022</a:t>
            </a:fld>
            <a:endParaRPr lang="es-MX"/>
          </a:p>
        </p:txBody>
      </p:sp>
      <p:sp>
        <p:nvSpPr>
          <p:cNvPr id="5" name="Marcador de pie de página 4">
            <a:extLst>
              <a:ext uri="{FF2B5EF4-FFF2-40B4-BE49-F238E27FC236}">
                <a16:creationId xmlns:a16="http://schemas.microsoft.com/office/drawing/2014/main" id="{BB79CAF7-7CC5-8247-A315-B70E65DD4DD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681CF7F-9909-9D49-9BF3-4123158F74BD}"/>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260406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3270F-0FC2-0448-B36B-FF5ABBA41A7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BB67E12-FA3A-D147-B70F-111EF16F6537}"/>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384F3BC9-DB45-5D47-AD9C-5C4097AD884C}"/>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729DDC90-84D8-2240-9EEE-E1B2886FCBEA}"/>
              </a:ext>
            </a:extLst>
          </p:cNvPr>
          <p:cNvSpPr>
            <a:spLocks noGrp="1"/>
          </p:cNvSpPr>
          <p:nvPr>
            <p:ph type="dt" sz="half" idx="10"/>
          </p:nvPr>
        </p:nvSpPr>
        <p:spPr/>
        <p:txBody>
          <a:bodyPr/>
          <a:lstStyle/>
          <a:p>
            <a:fld id="{D566F627-D76B-824C-A01F-EEDE6A87AC7A}" type="datetimeFigureOut">
              <a:rPr lang="es-MX" smtClean="0"/>
              <a:t>28/04/2022</a:t>
            </a:fld>
            <a:endParaRPr lang="es-MX"/>
          </a:p>
        </p:txBody>
      </p:sp>
      <p:sp>
        <p:nvSpPr>
          <p:cNvPr id="6" name="Marcador de pie de página 5">
            <a:extLst>
              <a:ext uri="{FF2B5EF4-FFF2-40B4-BE49-F238E27FC236}">
                <a16:creationId xmlns:a16="http://schemas.microsoft.com/office/drawing/2014/main" id="{1CE803FD-D150-B54C-8D01-8EA6E87D86C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308392B-4B57-3B4C-8ADA-7548551385C7}"/>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3690821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79296-9A56-D94B-9B1C-E95783043FC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F5852E0-82D4-6F43-B908-5CBF8D04F2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0C6B79E4-0C74-F04C-88E0-CE941A1779AC}"/>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A7373D4B-665F-784C-9F8E-BEB3C0D2BA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32615CCF-1AE2-4347-9AC1-F4F8025AC2F2}"/>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6F077480-B7E9-2942-AC4C-E8FE34CB1DA9}"/>
              </a:ext>
            </a:extLst>
          </p:cNvPr>
          <p:cNvSpPr>
            <a:spLocks noGrp="1"/>
          </p:cNvSpPr>
          <p:nvPr>
            <p:ph type="dt" sz="half" idx="10"/>
          </p:nvPr>
        </p:nvSpPr>
        <p:spPr/>
        <p:txBody>
          <a:bodyPr/>
          <a:lstStyle/>
          <a:p>
            <a:fld id="{D566F627-D76B-824C-A01F-EEDE6A87AC7A}" type="datetimeFigureOut">
              <a:rPr lang="es-MX" smtClean="0"/>
              <a:t>28/04/2022</a:t>
            </a:fld>
            <a:endParaRPr lang="es-MX"/>
          </a:p>
        </p:txBody>
      </p:sp>
      <p:sp>
        <p:nvSpPr>
          <p:cNvPr id="8" name="Marcador de pie de página 7">
            <a:extLst>
              <a:ext uri="{FF2B5EF4-FFF2-40B4-BE49-F238E27FC236}">
                <a16:creationId xmlns:a16="http://schemas.microsoft.com/office/drawing/2014/main" id="{2ED30678-AE23-6F46-A441-FD181E11288F}"/>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FFEE9C57-DBFF-3245-B8D4-61EEF003A9F9}"/>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804300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37B8C9-1B93-4E4D-9671-96A088710B2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DE295402-8FC2-6948-8436-D949B88BE784}"/>
              </a:ext>
            </a:extLst>
          </p:cNvPr>
          <p:cNvSpPr>
            <a:spLocks noGrp="1"/>
          </p:cNvSpPr>
          <p:nvPr>
            <p:ph type="dt" sz="half" idx="10"/>
          </p:nvPr>
        </p:nvSpPr>
        <p:spPr/>
        <p:txBody>
          <a:bodyPr/>
          <a:lstStyle/>
          <a:p>
            <a:fld id="{D566F627-D76B-824C-A01F-EEDE6A87AC7A}" type="datetimeFigureOut">
              <a:rPr lang="es-MX" smtClean="0"/>
              <a:t>28/04/2022</a:t>
            </a:fld>
            <a:endParaRPr lang="es-MX"/>
          </a:p>
        </p:txBody>
      </p:sp>
      <p:sp>
        <p:nvSpPr>
          <p:cNvPr id="4" name="Marcador de pie de página 3">
            <a:extLst>
              <a:ext uri="{FF2B5EF4-FFF2-40B4-BE49-F238E27FC236}">
                <a16:creationId xmlns:a16="http://schemas.microsoft.com/office/drawing/2014/main" id="{F1AED1E3-AD49-384D-A631-5A7F880E285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7EC90BE7-A1D8-7947-A385-FF0B2257DFEE}"/>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431702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8C5455B-EF4D-4244-871B-3EE95D084173}"/>
              </a:ext>
            </a:extLst>
          </p:cNvPr>
          <p:cNvSpPr>
            <a:spLocks noGrp="1"/>
          </p:cNvSpPr>
          <p:nvPr>
            <p:ph type="dt" sz="half" idx="10"/>
          </p:nvPr>
        </p:nvSpPr>
        <p:spPr/>
        <p:txBody>
          <a:bodyPr/>
          <a:lstStyle/>
          <a:p>
            <a:fld id="{D566F627-D76B-824C-A01F-EEDE6A87AC7A}" type="datetimeFigureOut">
              <a:rPr lang="es-MX" smtClean="0"/>
              <a:t>28/04/2022</a:t>
            </a:fld>
            <a:endParaRPr lang="es-MX"/>
          </a:p>
        </p:txBody>
      </p:sp>
      <p:sp>
        <p:nvSpPr>
          <p:cNvPr id="3" name="Marcador de pie de página 2">
            <a:extLst>
              <a:ext uri="{FF2B5EF4-FFF2-40B4-BE49-F238E27FC236}">
                <a16:creationId xmlns:a16="http://schemas.microsoft.com/office/drawing/2014/main" id="{DC699281-F90D-7648-949C-C8463BF5F4E8}"/>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AE84AADD-988D-324B-B5BA-7D9BF259E973}"/>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99943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60736-3062-F947-90C2-D9BDFECF68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2181BEC-9267-AC47-BDD2-2B74D6EDD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71F7C3A9-56C9-E340-9F8E-96FD39528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1AEFA706-7F05-8E45-895D-971FEFB320E8}"/>
              </a:ext>
            </a:extLst>
          </p:cNvPr>
          <p:cNvSpPr>
            <a:spLocks noGrp="1"/>
          </p:cNvSpPr>
          <p:nvPr>
            <p:ph type="dt" sz="half" idx="10"/>
          </p:nvPr>
        </p:nvSpPr>
        <p:spPr/>
        <p:txBody>
          <a:bodyPr/>
          <a:lstStyle/>
          <a:p>
            <a:fld id="{D566F627-D76B-824C-A01F-EEDE6A87AC7A}" type="datetimeFigureOut">
              <a:rPr lang="es-MX" smtClean="0"/>
              <a:t>28/04/2022</a:t>
            </a:fld>
            <a:endParaRPr lang="es-MX"/>
          </a:p>
        </p:txBody>
      </p:sp>
      <p:sp>
        <p:nvSpPr>
          <p:cNvPr id="6" name="Marcador de pie de página 5">
            <a:extLst>
              <a:ext uri="{FF2B5EF4-FFF2-40B4-BE49-F238E27FC236}">
                <a16:creationId xmlns:a16="http://schemas.microsoft.com/office/drawing/2014/main" id="{71693108-DC99-D54E-B69F-83C10AE359D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32CBE8A-D52D-4047-BBDF-2B845FF40F42}"/>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364237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55E821-F997-4B46-92F1-D59CA5D5EC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A13C1655-A18C-954C-B3DF-9209A53CA1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DC6A77C8-9885-C04B-824F-B67F43DD0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B719BEF7-EDB4-F143-B0FD-FE6A98A3A22F}"/>
              </a:ext>
            </a:extLst>
          </p:cNvPr>
          <p:cNvSpPr>
            <a:spLocks noGrp="1"/>
          </p:cNvSpPr>
          <p:nvPr>
            <p:ph type="dt" sz="half" idx="10"/>
          </p:nvPr>
        </p:nvSpPr>
        <p:spPr/>
        <p:txBody>
          <a:bodyPr/>
          <a:lstStyle/>
          <a:p>
            <a:fld id="{D566F627-D76B-824C-A01F-EEDE6A87AC7A}" type="datetimeFigureOut">
              <a:rPr lang="es-MX" smtClean="0"/>
              <a:t>28/04/2022</a:t>
            </a:fld>
            <a:endParaRPr lang="es-MX"/>
          </a:p>
        </p:txBody>
      </p:sp>
      <p:sp>
        <p:nvSpPr>
          <p:cNvPr id="6" name="Marcador de pie de página 5">
            <a:extLst>
              <a:ext uri="{FF2B5EF4-FFF2-40B4-BE49-F238E27FC236}">
                <a16:creationId xmlns:a16="http://schemas.microsoft.com/office/drawing/2014/main" id="{2967279C-AD96-0147-BF67-1BF8A27D106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4C8B3F6-65C7-E548-ABCA-8027B1C5F13A}"/>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267047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0F0802D-9866-1F49-B8A7-2C51FED16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F637786-30EC-2446-BFDB-1CF6B946A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8C5DACB4-0216-9843-82FA-107F7441C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66F627-D76B-824C-A01F-EEDE6A87AC7A}" type="datetimeFigureOut">
              <a:rPr lang="es-MX" smtClean="0"/>
              <a:t>28/04/2022</a:t>
            </a:fld>
            <a:endParaRPr lang="es-MX"/>
          </a:p>
        </p:txBody>
      </p:sp>
      <p:sp>
        <p:nvSpPr>
          <p:cNvPr id="5" name="Marcador de pie de página 4">
            <a:extLst>
              <a:ext uri="{FF2B5EF4-FFF2-40B4-BE49-F238E27FC236}">
                <a16:creationId xmlns:a16="http://schemas.microsoft.com/office/drawing/2014/main" id="{FFD56833-FD76-6746-818D-7631E9BB0E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52C6402B-859F-4943-987F-1AD282DD2A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EDF90-027D-2142-946F-E8C795A6DA99}" type="slidenum">
              <a:rPr lang="es-MX" smtClean="0"/>
              <a:t>‹Nº›</a:t>
            </a:fld>
            <a:endParaRPr lang="es-MX"/>
          </a:p>
        </p:txBody>
      </p:sp>
    </p:spTree>
    <p:extLst>
      <p:ext uri="{BB962C8B-B14F-4D97-AF65-F5344CB8AC3E}">
        <p14:creationId xmlns:p14="http://schemas.microsoft.com/office/powerpoint/2010/main" val="3778943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6" Type="http://schemas.openxmlformats.org/officeDocument/2006/relationships/image" Target="../media/image51.png"/><Relationship Id="rId21" Type="http://schemas.openxmlformats.org/officeDocument/2006/relationships/image" Target="../media/image46.png"/><Relationship Id="rId42" Type="http://schemas.openxmlformats.org/officeDocument/2006/relationships/image" Target="../media/image67.png"/><Relationship Id="rId47" Type="http://schemas.openxmlformats.org/officeDocument/2006/relationships/image" Target="../media/image72.png"/><Relationship Id="rId63" Type="http://schemas.openxmlformats.org/officeDocument/2006/relationships/image" Target="../media/image88.png"/><Relationship Id="rId68" Type="http://schemas.openxmlformats.org/officeDocument/2006/relationships/image" Target="../media/image93.png"/><Relationship Id="rId84" Type="http://schemas.openxmlformats.org/officeDocument/2006/relationships/image" Target="../media/image109.png"/><Relationship Id="rId89" Type="http://schemas.openxmlformats.org/officeDocument/2006/relationships/image" Target="../media/image114.png"/><Relationship Id="rId16" Type="http://schemas.openxmlformats.org/officeDocument/2006/relationships/image" Target="../media/image41.png"/><Relationship Id="rId107" Type="http://schemas.openxmlformats.org/officeDocument/2006/relationships/image" Target="../media/image132.png"/><Relationship Id="rId11" Type="http://schemas.openxmlformats.org/officeDocument/2006/relationships/image" Target="../media/image36.png"/><Relationship Id="rId32" Type="http://schemas.openxmlformats.org/officeDocument/2006/relationships/image" Target="../media/image57.png"/><Relationship Id="rId37" Type="http://schemas.openxmlformats.org/officeDocument/2006/relationships/image" Target="../media/image62.png"/><Relationship Id="rId53" Type="http://schemas.openxmlformats.org/officeDocument/2006/relationships/image" Target="../media/image78.png"/><Relationship Id="rId58" Type="http://schemas.openxmlformats.org/officeDocument/2006/relationships/image" Target="../media/image83.png"/><Relationship Id="rId74" Type="http://schemas.openxmlformats.org/officeDocument/2006/relationships/image" Target="../media/image99.png"/><Relationship Id="rId79" Type="http://schemas.openxmlformats.org/officeDocument/2006/relationships/image" Target="../media/image104.png"/><Relationship Id="rId102" Type="http://schemas.openxmlformats.org/officeDocument/2006/relationships/image" Target="../media/image127.png"/><Relationship Id="rId5" Type="http://schemas.openxmlformats.org/officeDocument/2006/relationships/image" Target="../media/image30.png"/><Relationship Id="rId90" Type="http://schemas.openxmlformats.org/officeDocument/2006/relationships/image" Target="../media/image115.png"/><Relationship Id="rId95" Type="http://schemas.openxmlformats.org/officeDocument/2006/relationships/image" Target="../media/image120.png"/><Relationship Id="rId22" Type="http://schemas.openxmlformats.org/officeDocument/2006/relationships/image" Target="../media/image47.png"/><Relationship Id="rId27" Type="http://schemas.openxmlformats.org/officeDocument/2006/relationships/image" Target="../media/image52.png"/><Relationship Id="rId43" Type="http://schemas.openxmlformats.org/officeDocument/2006/relationships/image" Target="../media/image68.png"/><Relationship Id="rId48" Type="http://schemas.openxmlformats.org/officeDocument/2006/relationships/image" Target="../media/image73.png"/><Relationship Id="rId64" Type="http://schemas.openxmlformats.org/officeDocument/2006/relationships/image" Target="../media/image89.png"/><Relationship Id="rId69" Type="http://schemas.openxmlformats.org/officeDocument/2006/relationships/image" Target="../media/image94.png"/><Relationship Id="rId80" Type="http://schemas.openxmlformats.org/officeDocument/2006/relationships/image" Target="../media/image105.png"/><Relationship Id="rId85" Type="http://schemas.openxmlformats.org/officeDocument/2006/relationships/image" Target="../media/image110.png"/><Relationship Id="rId12" Type="http://schemas.openxmlformats.org/officeDocument/2006/relationships/image" Target="../media/image37.png"/><Relationship Id="rId17" Type="http://schemas.openxmlformats.org/officeDocument/2006/relationships/image" Target="../media/image42.png"/><Relationship Id="rId33" Type="http://schemas.openxmlformats.org/officeDocument/2006/relationships/image" Target="../media/image58.png"/><Relationship Id="rId38" Type="http://schemas.openxmlformats.org/officeDocument/2006/relationships/image" Target="../media/image63.png"/><Relationship Id="rId59" Type="http://schemas.openxmlformats.org/officeDocument/2006/relationships/image" Target="../media/image84.png"/><Relationship Id="rId103" Type="http://schemas.openxmlformats.org/officeDocument/2006/relationships/image" Target="../media/image128.png"/><Relationship Id="rId108" Type="http://schemas.openxmlformats.org/officeDocument/2006/relationships/image" Target="../media/image133.png"/><Relationship Id="rId20" Type="http://schemas.openxmlformats.org/officeDocument/2006/relationships/image" Target="../media/image45.png"/><Relationship Id="rId41" Type="http://schemas.openxmlformats.org/officeDocument/2006/relationships/image" Target="../media/image66.png"/><Relationship Id="rId54" Type="http://schemas.openxmlformats.org/officeDocument/2006/relationships/image" Target="../media/image79.png"/><Relationship Id="rId62" Type="http://schemas.openxmlformats.org/officeDocument/2006/relationships/image" Target="../media/image87.png"/><Relationship Id="rId70" Type="http://schemas.openxmlformats.org/officeDocument/2006/relationships/image" Target="../media/image95.png"/><Relationship Id="rId75" Type="http://schemas.openxmlformats.org/officeDocument/2006/relationships/image" Target="../media/image100.png"/><Relationship Id="rId83" Type="http://schemas.openxmlformats.org/officeDocument/2006/relationships/image" Target="../media/image108.png"/><Relationship Id="rId88" Type="http://schemas.openxmlformats.org/officeDocument/2006/relationships/image" Target="../media/image113.png"/><Relationship Id="rId91" Type="http://schemas.openxmlformats.org/officeDocument/2006/relationships/image" Target="../media/image116.png"/><Relationship Id="rId96"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49" Type="http://schemas.openxmlformats.org/officeDocument/2006/relationships/image" Target="../media/image74.png"/><Relationship Id="rId57" Type="http://schemas.openxmlformats.org/officeDocument/2006/relationships/image" Target="../media/image82.png"/><Relationship Id="rId106" Type="http://schemas.openxmlformats.org/officeDocument/2006/relationships/image" Target="../media/image131.png"/><Relationship Id="rId10" Type="http://schemas.openxmlformats.org/officeDocument/2006/relationships/image" Target="../media/image35.png"/><Relationship Id="rId31" Type="http://schemas.openxmlformats.org/officeDocument/2006/relationships/image" Target="../media/image56.png"/><Relationship Id="rId44" Type="http://schemas.openxmlformats.org/officeDocument/2006/relationships/image" Target="../media/image69.png"/><Relationship Id="rId52" Type="http://schemas.openxmlformats.org/officeDocument/2006/relationships/image" Target="../media/image77.png"/><Relationship Id="rId60" Type="http://schemas.openxmlformats.org/officeDocument/2006/relationships/image" Target="../media/image85.png"/><Relationship Id="rId65" Type="http://schemas.openxmlformats.org/officeDocument/2006/relationships/image" Target="../media/image90.png"/><Relationship Id="rId73" Type="http://schemas.openxmlformats.org/officeDocument/2006/relationships/image" Target="../media/image98.png"/><Relationship Id="rId78" Type="http://schemas.openxmlformats.org/officeDocument/2006/relationships/image" Target="../media/image103.png"/><Relationship Id="rId81" Type="http://schemas.openxmlformats.org/officeDocument/2006/relationships/image" Target="../media/image106.png"/><Relationship Id="rId86" Type="http://schemas.openxmlformats.org/officeDocument/2006/relationships/image" Target="../media/image111.png"/><Relationship Id="rId94" Type="http://schemas.openxmlformats.org/officeDocument/2006/relationships/image" Target="../media/image119.png"/><Relationship Id="rId99" Type="http://schemas.openxmlformats.org/officeDocument/2006/relationships/image" Target="../media/image124.png"/><Relationship Id="rId101" Type="http://schemas.openxmlformats.org/officeDocument/2006/relationships/image" Target="../media/image126.png"/><Relationship Id="rId4" Type="http://schemas.openxmlformats.org/officeDocument/2006/relationships/image" Target="../media/image29.png"/><Relationship Id="rId9"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png"/><Relationship Id="rId39" Type="http://schemas.openxmlformats.org/officeDocument/2006/relationships/image" Target="../media/image64.png"/><Relationship Id="rId34" Type="http://schemas.openxmlformats.org/officeDocument/2006/relationships/image" Target="../media/image59.png"/><Relationship Id="rId50" Type="http://schemas.openxmlformats.org/officeDocument/2006/relationships/image" Target="../media/image75.png"/><Relationship Id="rId55" Type="http://schemas.openxmlformats.org/officeDocument/2006/relationships/image" Target="../media/image80.png"/><Relationship Id="rId76" Type="http://schemas.openxmlformats.org/officeDocument/2006/relationships/image" Target="../media/image101.png"/><Relationship Id="rId97" Type="http://schemas.openxmlformats.org/officeDocument/2006/relationships/image" Target="../media/image122.png"/><Relationship Id="rId104" Type="http://schemas.openxmlformats.org/officeDocument/2006/relationships/image" Target="../media/image129.png"/><Relationship Id="rId7" Type="http://schemas.openxmlformats.org/officeDocument/2006/relationships/image" Target="../media/image32.png"/><Relationship Id="rId71" Type="http://schemas.openxmlformats.org/officeDocument/2006/relationships/image" Target="../media/image96.png"/><Relationship Id="rId92" Type="http://schemas.openxmlformats.org/officeDocument/2006/relationships/image" Target="../media/image117.png"/><Relationship Id="rId2" Type="http://schemas.openxmlformats.org/officeDocument/2006/relationships/image" Target="../media/image27.png"/><Relationship Id="rId29" Type="http://schemas.openxmlformats.org/officeDocument/2006/relationships/image" Target="../media/image54.png"/><Relationship Id="rId24" Type="http://schemas.openxmlformats.org/officeDocument/2006/relationships/image" Target="../media/image49.png"/><Relationship Id="rId40" Type="http://schemas.openxmlformats.org/officeDocument/2006/relationships/image" Target="../media/image65.png"/><Relationship Id="rId45" Type="http://schemas.openxmlformats.org/officeDocument/2006/relationships/image" Target="../media/image70.png"/><Relationship Id="rId66" Type="http://schemas.openxmlformats.org/officeDocument/2006/relationships/image" Target="../media/image91.png"/><Relationship Id="rId87" Type="http://schemas.openxmlformats.org/officeDocument/2006/relationships/image" Target="../media/image112.png"/><Relationship Id="rId61" Type="http://schemas.openxmlformats.org/officeDocument/2006/relationships/image" Target="../media/image86.png"/><Relationship Id="rId82" Type="http://schemas.openxmlformats.org/officeDocument/2006/relationships/image" Target="../media/image107.png"/><Relationship Id="rId19" Type="http://schemas.openxmlformats.org/officeDocument/2006/relationships/image" Target="../media/image44.png"/><Relationship Id="rId14" Type="http://schemas.openxmlformats.org/officeDocument/2006/relationships/image" Target="../media/image39.png"/><Relationship Id="rId30" Type="http://schemas.openxmlformats.org/officeDocument/2006/relationships/image" Target="../media/image55.png"/><Relationship Id="rId35" Type="http://schemas.openxmlformats.org/officeDocument/2006/relationships/image" Target="../media/image60.png"/><Relationship Id="rId56" Type="http://schemas.openxmlformats.org/officeDocument/2006/relationships/image" Target="../media/image81.png"/><Relationship Id="rId77" Type="http://schemas.openxmlformats.org/officeDocument/2006/relationships/image" Target="../media/image102.png"/><Relationship Id="rId100" Type="http://schemas.openxmlformats.org/officeDocument/2006/relationships/image" Target="../media/image125.png"/><Relationship Id="rId105" Type="http://schemas.openxmlformats.org/officeDocument/2006/relationships/image" Target="../media/image130.png"/><Relationship Id="rId8" Type="http://schemas.openxmlformats.org/officeDocument/2006/relationships/image" Target="../media/image33.png"/><Relationship Id="rId51" Type="http://schemas.openxmlformats.org/officeDocument/2006/relationships/image" Target="../media/image76.png"/><Relationship Id="rId72" Type="http://schemas.openxmlformats.org/officeDocument/2006/relationships/image" Target="../media/image97.png"/><Relationship Id="rId93" Type="http://schemas.openxmlformats.org/officeDocument/2006/relationships/image" Target="../media/image118.png"/><Relationship Id="rId98" Type="http://schemas.openxmlformats.org/officeDocument/2006/relationships/image" Target="../media/image123.png"/><Relationship Id="rId3" Type="http://schemas.openxmlformats.org/officeDocument/2006/relationships/image" Target="../media/image28.png"/><Relationship Id="rId25" Type="http://schemas.openxmlformats.org/officeDocument/2006/relationships/image" Target="../media/image50.png"/><Relationship Id="rId46" Type="http://schemas.openxmlformats.org/officeDocument/2006/relationships/image" Target="../media/image71.png"/><Relationship Id="rId67"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E768AD4B-6EA2-9644-B158-3BEB893313B0}"/>
              </a:ext>
            </a:extLst>
          </p:cNvPr>
          <p:cNvPicPr>
            <a:picLocks noChangeAspect="1"/>
          </p:cNvPicPr>
          <p:nvPr/>
        </p:nvPicPr>
        <p:blipFill>
          <a:blip r:embed="rId2"/>
          <a:stretch>
            <a:fillRect/>
          </a:stretch>
        </p:blipFill>
        <p:spPr>
          <a:xfrm>
            <a:off x="6362700" y="0"/>
            <a:ext cx="5829300" cy="6858000"/>
          </a:xfrm>
          <a:prstGeom prst="rect">
            <a:avLst/>
          </a:prstGeom>
        </p:spPr>
      </p:pic>
      <p:pic>
        <p:nvPicPr>
          <p:cNvPr id="10" name="Imagen 9">
            <a:extLst>
              <a:ext uri="{FF2B5EF4-FFF2-40B4-BE49-F238E27FC236}">
                <a16:creationId xmlns:a16="http://schemas.microsoft.com/office/drawing/2014/main" id="{2588EA32-A141-4D44-B79B-FF33F47649BF}"/>
              </a:ext>
            </a:extLst>
          </p:cNvPr>
          <p:cNvPicPr>
            <a:picLocks noChangeAspect="1"/>
          </p:cNvPicPr>
          <p:nvPr/>
        </p:nvPicPr>
        <p:blipFill>
          <a:blip r:embed="rId3"/>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8284C8AE-7E53-FC4C-91D2-F7F24E96C594}"/>
              </a:ext>
            </a:extLst>
          </p:cNvPr>
          <p:cNvSpPr txBox="1"/>
          <p:nvPr/>
        </p:nvSpPr>
        <p:spPr>
          <a:xfrm>
            <a:off x="1235346" y="1747780"/>
            <a:ext cx="5643562" cy="738664"/>
          </a:xfrm>
          <a:prstGeom prst="rect">
            <a:avLst/>
          </a:prstGeom>
          <a:noFill/>
        </p:spPr>
        <p:txBody>
          <a:bodyPr wrap="square" rtlCol="0">
            <a:spAutoFit/>
          </a:bodyPr>
          <a:lstStyle/>
          <a:p>
            <a:r>
              <a:rPr lang="es-MX" sz="4200" b="1" dirty="0">
                <a:solidFill>
                  <a:schemeClr val="bg1"/>
                </a:solidFill>
                <a:latin typeface="Arial" panose="020B0604020202020204" pitchFamily="34" charset="0"/>
                <a:cs typeface="Arial" panose="020B0604020202020204" pitchFamily="34" charset="0"/>
              </a:rPr>
              <a:t>Título principal</a:t>
            </a:r>
          </a:p>
        </p:txBody>
      </p:sp>
      <p:sp>
        <p:nvSpPr>
          <p:cNvPr id="7" name="CuadroTexto 6">
            <a:extLst>
              <a:ext uri="{FF2B5EF4-FFF2-40B4-BE49-F238E27FC236}">
                <a16:creationId xmlns:a16="http://schemas.microsoft.com/office/drawing/2014/main" id="{1014442F-F1C3-3646-A478-2331D55A6958}"/>
              </a:ext>
            </a:extLst>
          </p:cNvPr>
          <p:cNvSpPr txBox="1"/>
          <p:nvPr/>
        </p:nvSpPr>
        <p:spPr>
          <a:xfrm>
            <a:off x="1246698" y="2492667"/>
            <a:ext cx="5643562" cy="461665"/>
          </a:xfrm>
          <a:prstGeom prst="rect">
            <a:avLst/>
          </a:prstGeom>
          <a:noFill/>
        </p:spPr>
        <p:txBody>
          <a:bodyPr wrap="square" rtlCol="0">
            <a:spAutoFit/>
          </a:bodyPr>
          <a:lstStyle/>
          <a:p>
            <a:r>
              <a:rPr lang="es-MX" sz="2400" b="1" dirty="0">
                <a:solidFill>
                  <a:schemeClr val="bg1"/>
                </a:solidFill>
                <a:latin typeface="Arial" panose="020B0604020202020204" pitchFamily="34" charset="0"/>
                <a:cs typeface="Arial" panose="020B0604020202020204" pitchFamily="34" charset="0"/>
              </a:rPr>
              <a:t>Sub título o complemento</a:t>
            </a:r>
          </a:p>
        </p:txBody>
      </p:sp>
      <p:sp>
        <p:nvSpPr>
          <p:cNvPr id="8" name="CuadroTexto 7">
            <a:extLst>
              <a:ext uri="{FF2B5EF4-FFF2-40B4-BE49-F238E27FC236}">
                <a16:creationId xmlns:a16="http://schemas.microsoft.com/office/drawing/2014/main" id="{815E2074-8AD0-5843-BFA0-022B0CFDC031}"/>
              </a:ext>
            </a:extLst>
          </p:cNvPr>
          <p:cNvSpPr txBox="1"/>
          <p:nvPr/>
        </p:nvSpPr>
        <p:spPr>
          <a:xfrm>
            <a:off x="1847268" y="4934507"/>
            <a:ext cx="5643562" cy="400110"/>
          </a:xfrm>
          <a:prstGeom prst="rect">
            <a:avLst/>
          </a:prstGeom>
          <a:noFill/>
        </p:spPr>
        <p:txBody>
          <a:bodyPr wrap="square" rtlCol="0">
            <a:spAutoFit/>
          </a:bodyPr>
          <a:lstStyle/>
          <a:p>
            <a:r>
              <a:rPr lang="es-MX" sz="2000" dirty="0">
                <a:solidFill>
                  <a:schemeClr val="bg1"/>
                </a:solidFill>
                <a:latin typeface="Arial" panose="020B0604020202020204" pitchFamily="34" charset="0"/>
                <a:cs typeface="Arial" panose="020B0604020202020204" pitchFamily="34" charset="0"/>
              </a:rPr>
              <a:t>Nombre</a:t>
            </a:r>
          </a:p>
        </p:txBody>
      </p:sp>
      <p:sp>
        <p:nvSpPr>
          <p:cNvPr id="9" name="CuadroTexto 8">
            <a:extLst>
              <a:ext uri="{FF2B5EF4-FFF2-40B4-BE49-F238E27FC236}">
                <a16:creationId xmlns:a16="http://schemas.microsoft.com/office/drawing/2014/main" id="{1BC8B1C2-02CE-4747-A4BE-E372CC186C67}"/>
              </a:ext>
            </a:extLst>
          </p:cNvPr>
          <p:cNvSpPr txBox="1"/>
          <p:nvPr/>
        </p:nvSpPr>
        <p:spPr>
          <a:xfrm>
            <a:off x="1235346" y="207012"/>
            <a:ext cx="5643562" cy="369332"/>
          </a:xfrm>
          <a:prstGeom prst="rect">
            <a:avLst/>
          </a:prstGeom>
          <a:noFill/>
        </p:spPr>
        <p:txBody>
          <a:bodyPr wrap="square" rtlCol="0">
            <a:spAutoFit/>
          </a:bodyPr>
          <a:lstStyle/>
          <a:p>
            <a:r>
              <a:rPr lang="es-MX" dirty="0">
                <a:solidFill>
                  <a:schemeClr val="bg1"/>
                </a:solidFill>
                <a:latin typeface="Arial" panose="020B0604020202020204" pitchFamily="34" charset="0"/>
                <a:cs typeface="Arial" panose="020B0604020202020204" pitchFamily="34" charset="0"/>
              </a:rPr>
              <a:t>Fecha</a:t>
            </a:r>
          </a:p>
        </p:txBody>
      </p:sp>
      <p:sp>
        <p:nvSpPr>
          <p:cNvPr id="12" name="CuadroTexto 11">
            <a:extLst>
              <a:ext uri="{FF2B5EF4-FFF2-40B4-BE49-F238E27FC236}">
                <a16:creationId xmlns:a16="http://schemas.microsoft.com/office/drawing/2014/main" id="{CEEC29CB-3CFC-C445-A603-52785CF0CF90}"/>
              </a:ext>
            </a:extLst>
          </p:cNvPr>
          <p:cNvSpPr txBox="1"/>
          <p:nvPr/>
        </p:nvSpPr>
        <p:spPr>
          <a:xfrm>
            <a:off x="1847268" y="5302497"/>
            <a:ext cx="5643562" cy="369332"/>
          </a:xfrm>
          <a:prstGeom prst="rect">
            <a:avLst/>
          </a:prstGeom>
          <a:noFill/>
        </p:spPr>
        <p:txBody>
          <a:bodyPr wrap="square" rtlCol="0">
            <a:spAutoFit/>
          </a:bodyPr>
          <a:lstStyle/>
          <a:p>
            <a:r>
              <a:rPr lang="es-MX" dirty="0">
                <a:solidFill>
                  <a:schemeClr val="bg1"/>
                </a:solidFill>
                <a:latin typeface="Arial" panose="020B0604020202020204" pitchFamily="34" charset="0"/>
                <a:cs typeface="Arial" panose="020B0604020202020204" pitchFamily="34" charset="0"/>
              </a:rPr>
              <a:t>Materia</a:t>
            </a:r>
          </a:p>
        </p:txBody>
      </p:sp>
    </p:spTree>
    <p:extLst>
      <p:ext uri="{BB962C8B-B14F-4D97-AF65-F5344CB8AC3E}">
        <p14:creationId xmlns:p14="http://schemas.microsoft.com/office/powerpoint/2010/main" val="318546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E7BE028-1B13-4B4F-A0EB-61BA4D53E202}"/>
              </a:ext>
            </a:extLst>
          </p:cNvPr>
          <p:cNvPicPr>
            <a:picLocks noChangeAspect="1"/>
          </p:cNvPicPr>
          <p:nvPr/>
        </p:nvPicPr>
        <p:blipFill>
          <a:blip r:embed="rId2">
            <a:alphaModFix amt="25000"/>
          </a:blip>
          <a:stretch>
            <a:fillRect/>
          </a:stretch>
        </p:blipFill>
        <p:spPr>
          <a:xfrm>
            <a:off x="2454315" y="1208868"/>
            <a:ext cx="6815879" cy="5245965"/>
          </a:xfrm>
          <a:prstGeom prst="rect">
            <a:avLst/>
          </a:prstGeom>
        </p:spPr>
      </p:pic>
      <p:pic>
        <p:nvPicPr>
          <p:cNvPr id="15" name="Imagen 14">
            <a:extLst>
              <a:ext uri="{FF2B5EF4-FFF2-40B4-BE49-F238E27FC236}">
                <a16:creationId xmlns:a16="http://schemas.microsoft.com/office/drawing/2014/main" id="{4C11E4F5-D5FC-DA43-92F5-24315C60CB20}"/>
              </a:ext>
            </a:extLst>
          </p:cNvPr>
          <p:cNvPicPr>
            <a:picLocks noChangeAspect="1"/>
          </p:cNvPicPr>
          <p:nvPr/>
        </p:nvPicPr>
        <p:blipFill>
          <a:blip r:embed="rId3"/>
          <a:stretch>
            <a:fillRect/>
          </a:stretch>
        </p:blipFill>
        <p:spPr>
          <a:xfrm rot="10800000">
            <a:off x="10194733" y="3723258"/>
            <a:ext cx="869990" cy="839284"/>
          </a:xfrm>
          <a:prstGeom prst="rect">
            <a:avLst/>
          </a:prstGeom>
        </p:spPr>
      </p:pic>
      <p:sp>
        <p:nvSpPr>
          <p:cNvPr id="19" name="CuadroTexto 18">
            <a:extLst>
              <a:ext uri="{FF2B5EF4-FFF2-40B4-BE49-F238E27FC236}">
                <a16:creationId xmlns:a16="http://schemas.microsoft.com/office/drawing/2014/main" id="{5B3255F3-348A-5D48-90CD-D9E833505CDB}"/>
              </a:ext>
            </a:extLst>
          </p:cNvPr>
          <p:cNvSpPr txBox="1"/>
          <p:nvPr/>
        </p:nvSpPr>
        <p:spPr>
          <a:xfrm>
            <a:off x="2224428" y="2905188"/>
            <a:ext cx="8174593" cy="1323439"/>
          </a:xfrm>
          <a:prstGeom prst="rect">
            <a:avLst/>
          </a:prstGeom>
          <a:noFill/>
        </p:spPr>
        <p:txBody>
          <a:bodyPr wrap="square" rtlCol="0">
            <a:spAutoFit/>
          </a:bodyPr>
          <a:lstStyle/>
          <a:p>
            <a:pPr algn="ctr"/>
            <a:r>
              <a:rPr lang="es-MX" sz="4000" b="1" dirty="0">
                <a:solidFill>
                  <a:schemeClr val="accent1">
                    <a:lumMod val="75000"/>
                  </a:schemeClr>
                </a:solidFill>
                <a:latin typeface="Arial" panose="020B0604020202020204" pitchFamily="34" charset="0"/>
                <a:cs typeface="Arial" panose="020B0604020202020204" pitchFamily="34" charset="0"/>
              </a:rPr>
              <a:t>Frase célebre, inspiradora o relavante para los estudiantes</a:t>
            </a:r>
          </a:p>
        </p:txBody>
      </p:sp>
      <p:pic>
        <p:nvPicPr>
          <p:cNvPr id="20" name="Imagen 19">
            <a:extLst>
              <a:ext uri="{FF2B5EF4-FFF2-40B4-BE49-F238E27FC236}">
                <a16:creationId xmlns:a16="http://schemas.microsoft.com/office/drawing/2014/main" id="{8E60DE4E-1172-7E46-8328-92B80EAC5334}"/>
              </a:ext>
            </a:extLst>
          </p:cNvPr>
          <p:cNvPicPr>
            <a:picLocks noChangeAspect="1"/>
          </p:cNvPicPr>
          <p:nvPr/>
        </p:nvPicPr>
        <p:blipFill>
          <a:blip r:embed="rId3"/>
          <a:stretch>
            <a:fillRect/>
          </a:stretch>
        </p:blipFill>
        <p:spPr>
          <a:xfrm>
            <a:off x="1692813" y="2633406"/>
            <a:ext cx="869990" cy="839284"/>
          </a:xfrm>
          <a:prstGeom prst="rect">
            <a:avLst/>
          </a:prstGeom>
        </p:spPr>
      </p:pic>
      <p:sp>
        <p:nvSpPr>
          <p:cNvPr id="7" name="CuadroTexto 6">
            <a:extLst>
              <a:ext uri="{FF2B5EF4-FFF2-40B4-BE49-F238E27FC236}">
                <a16:creationId xmlns:a16="http://schemas.microsoft.com/office/drawing/2014/main" id="{19CBC8C2-00D2-BA49-8B17-3280639C0AB7}"/>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FRASE: AUTOR</a:t>
            </a:r>
          </a:p>
        </p:txBody>
      </p:sp>
      <p:sp>
        <p:nvSpPr>
          <p:cNvPr id="12" name="CuadroTexto 11">
            <a:extLst>
              <a:ext uri="{FF2B5EF4-FFF2-40B4-BE49-F238E27FC236}">
                <a16:creationId xmlns:a16="http://schemas.microsoft.com/office/drawing/2014/main" id="{D35C678F-4E61-4942-9B30-88B327520207}"/>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887718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D38002A3-E6F4-8D48-93EA-8A5B8D65CC37}"/>
              </a:ext>
            </a:extLst>
          </p:cNvPr>
          <p:cNvPicPr>
            <a:picLocks noChangeAspect="1"/>
          </p:cNvPicPr>
          <p:nvPr/>
        </p:nvPicPr>
        <p:blipFill>
          <a:blip r:embed="rId2"/>
          <a:stretch>
            <a:fillRect/>
          </a:stretch>
        </p:blipFill>
        <p:spPr>
          <a:xfrm>
            <a:off x="5639" y="0"/>
            <a:ext cx="12180722" cy="6858000"/>
          </a:xfrm>
          <a:prstGeom prst="rect">
            <a:avLst/>
          </a:prstGeom>
        </p:spPr>
      </p:pic>
      <p:pic>
        <p:nvPicPr>
          <p:cNvPr id="5" name="Imagen 4">
            <a:extLst>
              <a:ext uri="{FF2B5EF4-FFF2-40B4-BE49-F238E27FC236}">
                <a16:creationId xmlns:a16="http://schemas.microsoft.com/office/drawing/2014/main" id="{11952203-D084-9045-BFF4-9CF3FC10661B}"/>
              </a:ext>
            </a:extLst>
          </p:cNvPr>
          <p:cNvPicPr>
            <a:picLocks noChangeAspect="1"/>
          </p:cNvPicPr>
          <p:nvPr/>
        </p:nvPicPr>
        <p:blipFill>
          <a:blip r:embed="rId3"/>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56F8080D-3174-0D4F-B677-CE974CABFE83}"/>
              </a:ext>
            </a:extLst>
          </p:cNvPr>
          <p:cNvSpPr txBox="1"/>
          <p:nvPr/>
        </p:nvSpPr>
        <p:spPr>
          <a:xfrm>
            <a:off x="3312911" y="2231844"/>
            <a:ext cx="6292410" cy="1015663"/>
          </a:xfrm>
          <a:prstGeom prst="rect">
            <a:avLst/>
          </a:prstGeom>
          <a:noFill/>
        </p:spPr>
        <p:txBody>
          <a:bodyPr wrap="square" rtlCol="0">
            <a:spAutoFit/>
          </a:bodyPr>
          <a:lstStyle/>
          <a:p>
            <a:pPr algn="ctr"/>
            <a:r>
              <a:rPr lang="es-MX" sz="3000" b="1" dirty="0">
                <a:solidFill>
                  <a:schemeClr val="bg1"/>
                </a:solidFill>
                <a:latin typeface="Arial" panose="020B0604020202020204" pitchFamily="34" charset="0"/>
                <a:cs typeface="Arial" panose="020B0604020202020204" pitchFamily="34" charset="0"/>
              </a:rPr>
              <a:t>Frase célebre, inspiradora</a:t>
            </a:r>
          </a:p>
          <a:p>
            <a:pPr algn="ctr"/>
            <a:r>
              <a:rPr lang="es-MX" sz="3000" b="1" dirty="0">
                <a:solidFill>
                  <a:schemeClr val="bg1"/>
                </a:solidFill>
                <a:latin typeface="Arial" panose="020B0604020202020204" pitchFamily="34" charset="0"/>
                <a:cs typeface="Arial" panose="020B0604020202020204" pitchFamily="34" charset="0"/>
              </a:rPr>
              <a:t>o relavante para los estudiantes</a:t>
            </a:r>
          </a:p>
        </p:txBody>
      </p:sp>
      <p:sp>
        <p:nvSpPr>
          <p:cNvPr id="9" name="CuadroTexto 8">
            <a:extLst>
              <a:ext uri="{FF2B5EF4-FFF2-40B4-BE49-F238E27FC236}">
                <a16:creationId xmlns:a16="http://schemas.microsoft.com/office/drawing/2014/main" id="{CD14D7AB-4304-3145-A8B9-EA58DF9921D9}"/>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bg1">
                    <a:lumMod val="95000"/>
                  </a:schemeClr>
                </a:solidFill>
                <a:latin typeface="Arial" panose="020B0604020202020204" pitchFamily="34" charset="0"/>
                <a:cs typeface="Arial" panose="020B0604020202020204" pitchFamily="34" charset="0"/>
              </a:rPr>
              <a:t>FRASE: AUTOR</a:t>
            </a:r>
          </a:p>
        </p:txBody>
      </p:sp>
      <p:sp>
        <p:nvSpPr>
          <p:cNvPr id="16" name="CuadroTexto 15">
            <a:extLst>
              <a:ext uri="{FF2B5EF4-FFF2-40B4-BE49-F238E27FC236}">
                <a16:creationId xmlns:a16="http://schemas.microsoft.com/office/drawing/2014/main" id="{E5DD0081-A3DC-2A4C-A3ED-FEE26A254B28}"/>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pic>
        <p:nvPicPr>
          <p:cNvPr id="17" name="Imagen 16">
            <a:extLst>
              <a:ext uri="{FF2B5EF4-FFF2-40B4-BE49-F238E27FC236}">
                <a16:creationId xmlns:a16="http://schemas.microsoft.com/office/drawing/2014/main" id="{FFB25118-9DAF-D746-8AA8-2335ADD97F49}"/>
              </a:ext>
            </a:extLst>
          </p:cNvPr>
          <p:cNvPicPr>
            <a:picLocks noChangeAspect="1"/>
          </p:cNvPicPr>
          <p:nvPr/>
        </p:nvPicPr>
        <p:blipFill>
          <a:blip r:embed="rId4"/>
          <a:stretch>
            <a:fillRect/>
          </a:stretch>
        </p:blipFill>
        <p:spPr>
          <a:xfrm>
            <a:off x="2296286" y="2316546"/>
            <a:ext cx="876301" cy="838200"/>
          </a:xfrm>
          <a:prstGeom prst="rect">
            <a:avLst/>
          </a:prstGeom>
        </p:spPr>
      </p:pic>
      <p:pic>
        <p:nvPicPr>
          <p:cNvPr id="18" name="Imagen 17">
            <a:extLst>
              <a:ext uri="{FF2B5EF4-FFF2-40B4-BE49-F238E27FC236}">
                <a16:creationId xmlns:a16="http://schemas.microsoft.com/office/drawing/2014/main" id="{941EB47C-BD9B-FE4D-A108-764F6C592A7A}"/>
              </a:ext>
            </a:extLst>
          </p:cNvPr>
          <p:cNvPicPr>
            <a:picLocks noChangeAspect="1"/>
          </p:cNvPicPr>
          <p:nvPr/>
        </p:nvPicPr>
        <p:blipFill>
          <a:blip r:embed="rId4"/>
          <a:stretch>
            <a:fillRect/>
          </a:stretch>
        </p:blipFill>
        <p:spPr>
          <a:xfrm rot="10800000">
            <a:off x="9650641" y="2316546"/>
            <a:ext cx="876300" cy="838200"/>
          </a:xfrm>
          <a:prstGeom prst="rect">
            <a:avLst/>
          </a:prstGeom>
        </p:spPr>
      </p:pic>
    </p:spTree>
    <p:extLst>
      <p:ext uri="{BB962C8B-B14F-4D97-AF65-F5344CB8AC3E}">
        <p14:creationId xmlns:p14="http://schemas.microsoft.com/office/powerpoint/2010/main" val="884711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AA3BB58-3DAE-CD4A-A4BE-689143DC1C15}"/>
              </a:ext>
            </a:extLst>
          </p:cNvPr>
          <p:cNvSpPr txBox="1"/>
          <p:nvPr/>
        </p:nvSpPr>
        <p:spPr>
          <a:xfrm>
            <a:off x="945930" y="5797830"/>
            <a:ext cx="10972799" cy="429605"/>
          </a:xfrm>
          <a:prstGeom prst="rect">
            <a:avLst/>
          </a:prstGeom>
          <a:noFill/>
        </p:spPr>
        <p:txBody>
          <a:bodyPr wrap="square" rtlCol="0">
            <a:spAutoFit/>
          </a:bodyPr>
          <a:lstStyle/>
          <a:p>
            <a:pPr algn="ctr">
              <a:lnSpc>
                <a:spcPts val="2900"/>
              </a:lnSpc>
              <a:spcBef>
                <a:spcPts val="130"/>
              </a:spcBef>
              <a:spcAft>
                <a:spcPts val="130"/>
              </a:spcAft>
            </a:pPr>
            <a:r>
              <a:rPr lang="es-MX" sz="2000" dirty="0">
                <a:solidFill>
                  <a:schemeClr val="accent1">
                    <a:lumMod val="75000"/>
                  </a:schemeClr>
                </a:solidFill>
                <a:latin typeface="Arial" panose="020B0604020202020204" pitchFamily="34" charset="0"/>
                <a:cs typeface="Arial" panose="020B0604020202020204" pitchFamily="34" charset="0"/>
              </a:rPr>
              <a:t>Texto breve relacionado con las imágenes.</a:t>
            </a:r>
          </a:p>
        </p:txBody>
      </p:sp>
      <p:sp>
        <p:nvSpPr>
          <p:cNvPr id="5" name="CuadroTexto 4">
            <a:extLst>
              <a:ext uri="{FF2B5EF4-FFF2-40B4-BE49-F238E27FC236}">
                <a16:creationId xmlns:a16="http://schemas.microsoft.com/office/drawing/2014/main" id="{15DE94A1-B505-9E4D-83FB-D584DD1B45E3}"/>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10" name="CuadroTexto 9">
            <a:extLst>
              <a:ext uri="{FF2B5EF4-FFF2-40B4-BE49-F238E27FC236}">
                <a16:creationId xmlns:a16="http://schemas.microsoft.com/office/drawing/2014/main" id="{E1424FA5-F3FC-CD4B-A60F-5C9CDC000236}"/>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GALERÍA</a:t>
            </a:r>
          </a:p>
        </p:txBody>
      </p:sp>
      <p:pic>
        <p:nvPicPr>
          <p:cNvPr id="3" name="Imagen 2">
            <a:extLst>
              <a:ext uri="{FF2B5EF4-FFF2-40B4-BE49-F238E27FC236}">
                <a16:creationId xmlns:a16="http://schemas.microsoft.com/office/drawing/2014/main" id="{EBE02C93-9035-8A48-B44B-BE52045D0B65}"/>
              </a:ext>
            </a:extLst>
          </p:cNvPr>
          <p:cNvPicPr>
            <a:picLocks noChangeAspect="1"/>
          </p:cNvPicPr>
          <p:nvPr/>
        </p:nvPicPr>
        <p:blipFill>
          <a:blip r:embed="rId2"/>
          <a:stretch>
            <a:fillRect/>
          </a:stretch>
        </p:blipFill>
        <p:spPr>
          <a:xfrm>
            <a:off x="2217530" y="3617751"/>
            <a:ext cx="4156858" cy="2062802"/>
          </a:xfrm>
          <a:prstGeom prst="rect">
            <a:avLst/>
          </a:prstGeom>
        </p:spPr>
      </p:pic>
      <p:pic>
        <p:nvPicPr>
          <p:cNvPr id="11" name="Imagen 10">
            <a:extLst>
              <a:ext uri="{FF2B5EF4-FFF2-40B4-BE49-F238E27FC236}">
                <a16:creationId xmlns:a16="http://schemas.microsoft.com/office/drawing/2014/main" id="{E40B97A1-DC38-A147-955B-20D715E2A53A}"/>
              </a:ext>
            </a:extLst>
          </p:cNvPr>
          <p:cNvPicPr>
            <a:picLocks noChangeAspect="1"/>
          </p:cNvPicPr>
          <p:nvPr/>
        </p:nvPicPr>
        <p:blipFill>
          <a:blip r:embed="rId3"/>
          <a:stretch>
            <a:fillRect/>
          </a:stretch>
        </p:blipFill>
        <p:spPr>
          <a:xfrm>
            <a:off x="2210630" y="1359107"/>
            <a:ext cx="4138104" cy="2056551"/>
          </a:xfrm>
          <a:prstGeom prst="rect">
            <a:avLst/>
          </a:prstGeom>
        </p:spPr>
      </p:pic>
      <p:pic>
        <p:nvPicPr>
          <p:cNvPr id="13" name="Imagen 12">
            <a:extLst>
              <a:ext uri="{FF2B5EF4-FFF2-40B4-BE49-F238E27FC236}">
                <a16:creationId xmlns:a16="http://schemas.microsoft.com/office/drawing/2014/main" id="{A32948E2-98C6-1747-A9AA-9F4BE4D1BD7A}"/>
              </a:ext>
            </a:extLst>
          </p:cNvPr>
          <p:cNvPicPr>
            <a:picLocks noChangeAspect="1"/>
          </p:cNvPicPr>
          <p:nvPr/>
        </p:nvPicPr>
        <p:blipFill>
          <a:blip r:embed="rId4"/>
          <a:stretch>
            <a:fillRect/>
          </a:stretch>
        </p:blipFill>
        <p:spPr>
          <a:xfrm>
            <a:off x="6540817" y="3610851"/>
            <a:ext cx="4177380" cy="2069702"/>
          </a:xfrm>
          <a:prstGeom prst="rect">
            <a:avLst/>
          </a:prstGeom>
        </p:spPr>
      </p:pic>
      <p:pic>
        <p:nvPicPr>
          <p:cNvPr id="15" name="Imagen 14">
            <a:extLst>
              <a:ext uri="{FF2B5EF4-FFF2-40B4-BE49-F238E27FC236}">
                <a16:creationId xmlns:a16="http://schemas.microsoft.com/office/drawing/2014/main" id="{384A50C4-DCB5-2745-9A06-5887190846BA}"/>
              </a:ext>
            </a:extLst>
          </p:cNvPr>
          <p:cNvPicPr>
            <a:picLocks noChangeAspect="1"/>
          </p:cNvPicPr>
          <p:nvPr/>
        </p:nvPicPr>
        <p:blipFill>
          <a:blip r:embed="rId5"/>
          <a:stretch>
            <a:fillRect/>
          </a:stretch>
        </p:blipFill>
        <p:spPr>
          <a:xfrm>
            <a:off x="6550015" y="1359108"/>
            <a:ext cx="4150607" cy="2056551"/>
          </a:xfrm>
          <a:prstGeom prst="rect">
            <a:avLst/>
          </a:prstGeom>
        </p:spPr>
      </p:pic>
    </p:spTree>
    <p:extLst>
      <p:ext uri="{BB962C8B-B14F-4D97-AF65-F5344CB8AC3E}">
        <p14:creationId xmlns:p14="http://schemas.microsoft.com/office/powerpoint/2010/main" val="2764116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5DE94A1-B505-9E4D-83FB-D584DD1B45E3}"/>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10" name="CuadroTexto 9">
            <a:extLst>
              <a:ext uri="{FF2B5EF4-FFF2-40B4-BE49-F238E27FC236}">
                <a16:creationId xmlns:a16="http://schemas.microsoft.com/office/drawing/2014/main" id="{E1424FA5-F3FC-CD4B-A60F-5C9CDC000236}"/>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GALERÍA / 1 foto vertical</a:t>
            </a:r>
          </a:p>
        </p:txBody>
      </p:sp>
      <p:sp>
        <p:nvSpPr>
          <p:cNvPr id="12" name="CuadroTexto 11">
            <a:extLst>
              <a:ext uri="{FF2B5EF4-FFF2-40B4-BE49-F238E27FC236}">
                <a16:creationId xmlns:a16="http://schemas.microsoft.com/office/drawing/2014/main" id="{5A586EE5-C5F0-4043-95B4-52CC96B68BE2}"/>
              </a:ext>
            </a:extLst>
          </p:cNvPr>
          <p:cNvSpPr txBox="1"/>
          <p:nvPr/>
        </p:nvSpPr>
        <p:spPr>
          <a:xfrm>
            <a:off x="1984910" y="3183284"/>
            <a:ext cx="3929062" cy="1754326"/>
          </a:xfrm>
          <a:prstGeom prst="rect">
            <a:avLst/>
          </a:prstGeom>
          <a:noFill/>
        </p:spPr>
        <p:txBody>
          <a:bodyPr wrap="square" rtlCol="0">
            <a:spAutoFit/>
          </a:bodyPr>
          <a:lstStyle/>
          <a:p>
            <a:pPr>
              <a:spcBef>
                <a:spcPts val="130"/>
              </a:spcBef>
              <a:spcAft>
                <a:spcPts val="130"/>
              </a:spcAft>
            </a:pPr>
            <a:r>
              <a:rPr lang="es-MX" dirty="0">
                <a:solidFill>
                  <a:schemeClr val="accent1">
                    <a:lumMod val="75000"/>
                  </a:schemeClr>
                </a:solidFill>
                <a:latin typeface="Arial" panose="020B0604020202020204" pitchFamily="34" charset="0"/>
                <a:cs typeface="Arial" panose="020B0604020202020204" pitchFamily="34" charset="0"/>
              </a:rPr>
              <a:t>Descripción breve de la fotografía Lorem ipsum dolor sit amet,consec tetur adipiscing elit. Curabitur rutrum ligula quis sapien tincidunt, non convallis enim ultricies. Curabitur fringilla nunc.</a:t>
            </a:r>
          </a:p>
        </p:txBody>
      </p:sp>
      <p:sp>
        <p:nvSpPr>
          <p:cNvPr id="16" name="CuadroTexto 15">
            <a:extLst>
              <a:ext uri="{FF2B5EF4-FFF2-40B4-BE49-F238E27FC236}">
                <a16:creationId xmlns:a16="http://schemas.microsoft.com/office/drawing/2014/main" id="{5A7B3033-3DBC-4D4C-9E7D-CD198593F420}"/>
              </a:ext>
            </a:extLst>
          </p:cNvPr>
          <p:cNvSpPr txBox="1"/>
          <p:nvPr/>
        </p:nvSpPr>
        <p:spPr>
          <a:xfrm>
            <a:off x="1984909" y="2513594"/>
            <a:ext cx="3929063" cy="523220"/>
          </a:xfrm>
          <a:prstGeom prst="rect">
            <a:avLst/>
          </a:prstGeom>
          <a:noFill/>
        </p:spPr>
        <p:txBody>
          <a:bodyPr wrap="square" rtlCol="0">
            <a:spAutoFit/>
          </a:bodyPr>
          <a:lstStyle/>
          <a:p>
            <a:pPr>
              <a:spcBef>
                <a:spcPts val="130"/>
              </a:spcBef>
              <a:spcAft>
                <a:spcPts val="130"/>
              </a:spcAft>
            </a:pPr>
            <a:r>
              <a:rPr lang="es-MX" sz="2800" b="1" dirty="0">
                <a:solidFill>
                  <a:schemeClr val="accent1">
                    <a:lumMod val="75000"/>
                  </a:schemeClr>
                </a:solidFill>
                <a:latin typeface="Arial" panose="020B0604020202020204" pitchFamily="34" charset="0"/>
                <a:cs typeface="Arial" panose="020B0604020202020204" pitchFamily="34" charset="0"/>
              </a:rPr>
              <a:t>Título de la fotografía</a:t>
            </a:r>
          </a:p>
        </p:txBody>
      </p:sp>
      <p:pic>
        <p:nvPicPr>
          <p:cNvPr id="4" name="Imagen 3" descr="Un árbol en un parque&#10;&#10;Descripción generada automáticamente con confianza media">
            <a:extLst>
              <a:ext uri="{FF2B5EF4-FFF2-40B4-BE49-F238E27FC236}">
                <a16:creationId xmlns:a16="http://schemas.microsoft.com/office/drawing/2014/main" id="{D6483999-0CC7-4490-8F8B-AA95888A8380}"/>
              </a:ext>
            </a:extLst>
          </p:cNvPr>
          <p:cNvPicPr>
            <a:picLocks noChangeAspect="1"/>
          </p:cNvPicPr>
          <p:nvPr/>
        </p:nvPicPr>
        <p:blipFill rotWithShape="1">
          <a:blip r:embed="rId2"/>
          <a:srcRect l="20275" r="18408"/>
          <a:stretch/>
        </p:blipFill>
        <p:spPr>
          <a:xfrm>
            <a:off x="6792687" y="1408753"/>
            <a:ext cx="3853542" cy="4189784"/>
          </a:xfrm>
          <a:prstGeom prst="rect">
            <a:avLst/>
          </a:prstGeom>
        </p:spPr>
      </p:pic>
    </p:spTree>
    <p:extLst>
      <p:ext uri="{BB962C8B-B14F-4D97-AF65-F5344CB8AC3E}">
        <p14:creationId xmlns:p14="http://schemas.microsoft.com/office/powerpoint/2010/main" val="2118493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5DE94A1-B505-9E4D-83FB-D584DD1B45E3}"/>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10" name="CuadroTexto 9">
            <a:extLst>
              <a:ext uri="{FF2B5EF4-FFF2-40B4-BE49-F238E27FC236}">
                <a16:creationId xmlns:a16="http://schemas.microsoft.com/office/drawing/2014/main" id="{E1424FA5-F3FC-CD4B-A60F-5C9CDC000236}"/>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GALERÍA / 1 foto horizontal</a:t>
            </a:r>
          </a:p>
        </p:txBody>
      </p:sp>
      <p:sp>
        <p:nvSpPr>
          <p:cNvPr id="12" name="CuadroTexto 11">
            <a:extLst>
              <a:ext uri="{FF2B5EF4-FFF2-40B4-BE49-F238E27FC236}">
                <a16:creationId xmlns:a16="http://schemas.microsoft.com/office/drawing/2014/main" id="{5A586EE5-C5F0-4043-95B4-52CC96B68BE2}"/>
              </a:ext>
            </a:extLst>
          </p:cNvPr>
          <p:cNvSpPr txBox="1"/>
          <p:nvPr/>
        </p:nvSpPr>
        <p:spPr>
          <a:xfrm>
            <a:off x="2441034" y="5620900"/>
            <a:ext cx="7945150" cy="646331"/>
          </a:xfrm>
          <a:prstGeom prst="rect">
            <a:avLst/>
          </a:prstGeom>
          <a:noFill/>
        </p:spPr>
        <p:txBody>
          <a:bodyPr wrap="square" rtlCol="0">
            <a:spAutoFit/>
          </a:bodyPr>
          <a:lstStyle/>
          <a:p>
            <a:pPr algn="ctr">
              <a:spcBef>
                <a:spcPts val="130"/>
              </a:spcBef>
              <a:spcAft>
                <a:spcPts val="130"/>
              </a:spcAft>
            </a:pPr>
            <a:r>
              <a:rPr lang="es-MX" dirty="0">
                <a:solidFill>
                  <a:schemeClr val="accent1">
                    <a:lumMod val="75000"/>
                  </a:schemeClr>
                </a:solidFill>
                <a:latin typeface="Arial" panose="020B0604020202020204" pitchFamily="34" charset="0"/>
                <a:cs typeface="Arial" panose="020B0604020202020204" pitchFamily="34" charset="0"/>
              </a:rPr>
              <a:t>Descripción breve de la fotografía Lorem ipsum dolor sit amet,consec tetur adipiscing elit. Curabitur rutrum ligula quis sapien tincidunt, non convallis.</a:t>
            </a:r>
          </a:p>
        </p:txBody>
      </p:sp>
      <p:sp>
        <p:nvSpPr>
          <p:cNvPr id="16" name="CuadroTexto 15">
            <a:extLst>
              <a:ext uri="{FF2B5EF4-FFF2-40B4-BE49-F238E27FC236}">
                <a16:creationId xmlns:a16="http://schemas.microsoft.com/office/drawing/2014/main" id="{5A7B3033-3DBC-4D4C-9E7D-CD198593F420}"/>
              </a:ext>
            </a:extLst>
          </p:cNvPr>
          <p:cNvSpPr txBox="1"/>
          <p:nvPr/>
        </p:nvSpPr>
        <p:spPr>
          <a:xfrm>
            <a:off x="4576227" y="5108240"/>
            <a:ext cx="3929063" cy="523220"/>
          </a:xfrm>
          <a:prstGeom prst="rect">
            <a:avLst/>
          </a:prstGeom>
          <a:noFill/>
        </p:spPr>
        <p:txBody>
          <a:bodyPr wrap="square" rtlCol="0">
            <a:spAutoFit/>
          </a:bodyPr>
          <a:lstStyle/>
          <a:p>
            <a:pPr>
              <a:spcBef>
                <a:spcPts val="130"/>
              </a:spcBef>
              <a:spcAft>
                <a:spcPts val="130"/>
              </a:spcAft>
            </a:pPr>
            <a:r>
              <a:rPr lang="es-MX" sz="2800" b="1" dirty="0">
                <a:solidFill>
                  <a:schemeClr val="accent1">
                    <a:lumMod val="75000"/>
                  </a:schemeClr>
                </a:solidFill>
                <a:latin typeface="Arial" panose="020B0604020202020204" pitchFamily="34" charset="0"/>
                <a:cs typeface="Arial" panose="020B0604020202020204" pitchFamily="34" charset="0"/>
              </a:rPr>
              <a:t>Título de la fotografía</a:t>
            </a:r>
          </a:p>
        </p:txBody>
      </p:sp>
      <p:pic>
        <p:nvPicPr>
          <p:cNvPr id="4" name="Imagen 3" descr="Un árbol en un parque&#10;&#10;Descripción generada automáticamente con confianza baja">
            <a:extLst>
              <a:ext uri="{FF2B5EF4-FFF2-40B4-BE49-F238E27FC236}">
                <a16:creationId xmlns:a16="http://schemas.microsoft.com/office/drawing/2014/main" id="{BFFDFB1A-E4D3-472A-8539-625FA015AA19}"/>
              </a:ext>
            </a:extLst>
          </p:cNvPr>
          <p:cNvPicPr>
            <a:picLocks noChangeAspect="1"/>
          </p:cNvPicPr>
          <p:nvPr/>
        </p:nvPicPr>
        <p:blipFill>
          <a:blip r:embed="rId2"/>
          <a:stretch>
            <a:fillRect/>
          </a:stretch>
        </p:blipFill>
        <p:spPr>
          <a:xfrm>
            <a:off x="3554963" y="1046791"/>
            <a:ext cx="5971592" cy="3963634"/>
          </a:xfrm>
          <a:prstGeom prst="rect">
            <a:avLst/>
          </a:prstGeom>
        </p:spPr>
      </p:pic>
    </p:spTree>
    <p:extLst>
      <p:ext uri="{BB962C8B-B14F-4D97-AF65-F5344CB8AC3E}">
        <p14:creationId xmlns:p14="http://schemas.microsoft.com/office/powerpoint/2010/main" val="174015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parque con árboles&#10;&#10;Descripción generada automáticamente con confianza media">
            <a:extLst>
              <a:ext uri="{FF2B5EF4-FFF2-40B4-BE49-F238E27FC236}">
                <a16:creationId xmlns:a16="http://schemas.microsoft.com/office/drawing/2014/main" id="{7E8EC07A-9DFE-4955-B284-6371506E428F}"/>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11952203-D084-9045-BFF4-9CF3FC10661B}"/>
              </a:ext>
            </a:extLst>
          </p:cNvPr>
          <p:cNvPicPr>
            <a:picLocks noChangeAspect="1"/>
          </p:cNvPicPr>
          <p:nvPr/>
        </p:nvPicPr>
        <p:blipFill>
          <a:blip r:embed="rId3"/>
          <a:stretch>
            <a:fillRect/>
          </a:stretch>
        </p:blipFill>
        <p:spPr>
          <a:xfrm>
            <a:off x="0" y="0"/>
            <a:ext cx="12192000" cy="6858000"/>
          </a:xfrm>
          <a:prstGeom prst="rect">
            <a:avLst/>
          </a:prstGeom>
        </p:spPr>
      </p:pic>
      <p:sp>
        <p:nvSpPr>
          <p:cNvPr id="9" name="CuadroTexto 8">
            <a:extLst>
              <a:ext uri="{FF2B5EF4-FFF2-40B4-BE49-F238E27FC236}">
                <a16:creationId xmlns:a16="http://schemas.microsoft.com/office/drawing/2014/main" id="{CD14D7AB-4304-3145-A8B9-EA58DF9921D9}"/>
              </a:ext>
            </a:extLst>
          </p:cNvPr>
          <p:cNvSpPr txBox="1"/>
          <p:nvPr/>
        </p:nvSpPr>
        <p:spPr>
          <a:xfrm>
            <a:off x="1132504" y="267957"/>
            <a:ext cx="8440704" cy="384721"/>
          </a:xfrm>
          <a:prstGeom prst="rect">
            <a:avLst/>
          </a:prstGeom>
          <a:noFill/>
        </p:spPr>
        <p:txBody>
          <a:bodyPr wrap="square" rtlCol="0">
            <a:spAutoFit/>
          </a:bodyPr>
          <a:lstStyle/>
          <a:p>
            <a:pPr algn="r"/>
            <a:r>
              <a:rPr lang="es-MX" sz="1900" b="1" dirty="0">
                <a:solidFill>
                  <a:schemeClr val="bg1"/>
                </a:solidFill>
                <a:latin typeface="Arial" panose="020B0604020202020204" pitchFamily="34" charset="0"/>
                <a:cs typeface="Arial" panose="020B0604020202020204" pitchFamily="34" charset="0"/>
              </a:rPr>
              <a:t>FOTO EN TODA LA DIAPOSITIVA</a:t>
            </a:r>
          </a:p>
        </p:txBody>
      </p:sp>
      <p:sp>
        <p:nvSpPr>
          <p:cNvPr id="10" name="CuadroTexto 9">
            <a:extLst>
              <a:ext uri="{FF2B5EF4-FFF2-40B4-BE49-F238E27FC236}">
                <a16:creationId xmlns:a16="http://schemas.microsoft.com/office/drawing/2014/main" id="{C8AB6F86-3E1F-5345-A7A6-6014BFD6C906}"/>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4087051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C0B629D-D2CD-664E-8D0A-AA2C4B52910E}"/>
              </a:ext>
            </a:extLst>
          </p:cNvPr>
          <p:cNvPicPr>
            <a:picLocks noChangeAspect="1"/>
          </p:cNvPicPr>
          <p:nvPr/>
        </p:nvPicPr>
        <p:blipFill>
          <a:blip r:embed="rId2"/>
          <a:stretch>
            <a:fillRect/>
          </a:stretch>
        </p:blipFill>
        <p:spPr>
          <a:xfrm>
            <a:off x="1659467" y="2108924"/>
            <a:ext cx="9613967" cy="3886498"/>
          </a:xfrm>
          <a:prstGeom prst="rect">
            <a:avLst/>
          </a:prstGeom>
        </p:spPr>
      </p:pic>
      <p:sp>
        <p:nvSpPr>
          <p:cNvPr id="113" name="CuadroTexto 112">
            <a:extLst>
              <a:ext uri="{FF2B5EF4-FFF2-40B4-BE49-F238E27FC236}">
                <a16:creationId xmlns:a16="http://schemas.microsoft.com/office/drawing/2014/main" id="{BE86D097-42E6-414C-A212-3C462B364092}"/>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DIAGRAMA DE FLUJO / 3 pasos</a:t>
            </a:r>
          </a:p>
        </p:txBody>
      </p:sp>
      <p:sp>
        <p:nvSpPr>
          <p:cNvPr id="115" name="CuadroTexto 114">
            <a:extLst>
              <a:ext uri="{FF2B5EF4-FFF2-40B4-BE49-F238E27FC236}">
                <a16:creationId xmlns:a16="http://schemas.microsoft.com/office/drawing/2014/main" id="{21746DA7-4EEF-3447-82BB-E409744477EF}"/>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117" name="CuadroTexto 116">
            <a:extLst>
              <a:ext uri="{FF2B5EF4-FFF2-40B4-BE49-F238E27FC236}">
                <a16:creationId xmlns:a16="http://schemas.microsoft.com/office/drawing/2014/main" id="{45253327-DB86-004B-B094-0D33D614C995}"/>
              </a:ext>
            </a:extLst>
          </p:cNvPr>
          <p:cNvSpPr txBox="1"/>
          <p:nvPr/>
        </p:nvSpPr>
        <p:spPr>
          <a:xfrm>
            <a:off x="2441034" y="1250378"/>
            <a:ext cx="7945150" cy="369332"/>
          </a:xfrm>
          <a:prstGeom prst="rect">
            <a:avLst/>
          </a:prstGeom>
          <a:noFill/>
        </p:spPr>
        <p:txBody>
          <a:bodyPr wrap="square" rtlCol="0">
            <a:spAutoFit/>
          </a:bodyPr>
          <a:lstStyle/>
          <a:p>
            <a:pPr algn="ctr">
              <a:spcBef>
                <a:spcPts val="130"/>
              </a:spcBef>
              <a:spcAft>
                <a:spcPts val="130"/>
              </a:spcAft>
            </a:pPr>
            <a:r>
              <a:rPr lang="es-MX" b="1" dirty="0">
                <a:solidFill>
                  <a:schemeClr val="accent1">
                    <a:lumMod val="75000"/>
                  </a:schemeClr>
                </a:solidFill>
                <a:latin typeface="Arial" panose="020B0604020202020204" pitchFamily="34" charset="0"/>
                <a:cs typeface="Arial" panose="020B0604020202020204" pitchFamily="34" charset="0"/>
              </a:rPr>
              <a:t>Breve texto introductorio al diagrama de flujo.</a:t>
            </a:r>
          </a:p>
        </p:txBody>
      </p:sp>
      <p:sp>
        <p:nvSpPr>
          <p:cNvPr id="4" name="CuadroTexto 3">
            <a:extLst>
              <a:ext uri="{FF2B5EF4-FFF2-40B4-BE49-F238E27FC236}">
                <a16:creationId xmlns:a16="http://schemas.microsoft.com/office/drawing/2014/main" id="{97281AFE-A594-B543-9676-0748782DAB88}"/>
              </a:ext>
            </a:extLst>
          </p:cNvPr>
          <p:cNvSpPr txBox="1"/>
          <p:nvPr/>
        </p:nvSpPr>
        <p:spPr>
          <a:xfrm>
            <a:off x="1952786" y="4695986"/>
            <a:ext cx="2464231" cy="1138773"/>
          </a:xfrm>
          <a:prstGeom prst="rect">
            <a:avLst/>
          </a:prstGeom>
          <a:noFill/>
        </p:spPr>
        <p:txBody>
          <a:bodyPr wrap="square" rtlCol="0">
            <a:spAutoFit/>
          </a:bodyPr>
          <a:lstStyle/>
          <a:p>
            <a:pPr algn="just"/>
            <a:r>
              <a:rPr lang="es-MX" sz="1700" dirty="0">
                <a:solidFill>
                  <a:schemeClr val="accent1">
                    <a:lumMod val="75000"/>
                  </a:schemeClr>
                </a:solidFill>
                <a:latin typeface="Arial" panose="020B0604020202020204" pitchFamily="34" charset="0"/>
                <a:cs typeface="Arial" panose="020B0604020202020204" pitchFamily="34" charset="0"/>
              </a:rPr>
              <a:t>Texto del primer paso.</a:t>
            </a:r>
          </a:p>
          <a:p>
            <a:pPr algn="just"/>
            <a:r>
              <a:rPr lang="es-MX" sz="170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700" dirty="0"/>
          </a:p>
        </p:txBody>
      </p:sp>
      <p:sp>
        <p:nvSpPr>
          <p:cNvPr id="119" name="CuadroTexto 118">
            <a:extLst>
              <a:ext uri="{FF2B5EF4-FFF2-40B4-BE49-F238E27FC236}">
                <a16:creationId xmlns:a16="http://schemas.microsoft.com/office/drawing/2014/main" id="{908ADBD1-E792-5F46-B0E1-BF77A7634047}"/>
              </a:ext>
            </a:extLst>
          </p:cNvPr>
          <p:cNvSpPr txBox="1"/>
          <p:nvPr/>
        </p:nvSpPr>
        <p:spPr>
          <a:xfrm>
            <a:off x="5176434" y="4695986"/>
            <a:ext cx="2572720" cy="1138773"/>
          </a:xfrm>
          <a:prstGeom prst="rect">
            <a:avLst/>
          </a:prstGeom>
          <a:noFill/>
        </p:spPr>
        <p:txBody>
          <a:bodyPr wrap="square" rtlCol="0">
            <a:spAutoFit/>
          </a:bodyPr>
          <a:lstStyle/>
          <a:p>
            <a:pPr algn="just"/>
            <a:r>
              <a:rPr lang="es-MX" sz="1700" dirty="0">
                <a:solidFill>
                  <a:schemeClr val="accent1">
                    <a:lumMod val="75000"/>
                  </a:schemeClr>
                </a:solidFill>
                <a:latin typeface="Arial" panose="020B0604020202020204" pitchFamily="34" charset="0"/>
                <a:cs typeface="Arial" panose="020B0604020202020204" pitchFamily="34" charset="0"/>
              </a:rPr>
              <a:t>Texto del segundo paso.</a:t>
            </a:r>
          </a:p>
          <a:p>
            <a:pPr algn="just"/>
            <a:r>
              <a:rPr lang="es-MX" sz="170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700" dirty="0"/>
          </a:p>
        </p:txBody>
      </p:sp>
      <p:sp>
        <p:nvSpPr>
          <p:cNvPr id="121" name="CuadroTexto 120">
            <a:extLst>
              <a:ext uri="{FF2B5EF4-FFF2-40B4-BE49-F238E27FC236}">
                <a16:creationId xmlns:a16="http://schemas.microsoft.com/office/drawing/2014/main" id="{FF110C7F-4C41-1D4F-8168-8B7277769EC5}"/>
              </a:ext>
            </a:extLst>
          </p:cNvPr>
          <p:cNvSpPr txBox="1"/>
          <p:nvPr/>
        </p:nvSpPr>
        <p:spPr>
          <a:xfrm>
            <a:off x="8601557" y="4695986"/>
            <a:ext cx="2464231" cy="1138773"/>
          </a:xfrm>
          <a:prstGeom prst="rect">
            <a:avLst/>
          </a:prstGeom>
          <a:noFill/>
        </p:spPr>
        <p:txBody>
          <a:bodyPr wrap="square" rtlCol="0">
            <a:spAutoFit/>
          </a:bodyPr>
          <a:lstStyle/>
          <a:p>
            <a:pPr algn="just"/>
            <a:r>
              <a:rPr lang="es-MX" sz="1700" dirty="0">
                <a:solidFill>
                  <a:schemeClr val="accent1">
                    <a:lumMod val="75000"/>
                  </a:schemeClr>
                </a:solidFill>
                <a:latin typeface="Arial" panose="020B0604020202020204" pitchFamily="34" charset="0"/>
                <a:cs typeface="Arial" panose="020B0604020202020204" pitchFamily="34" charset="0"/>
              </a:rPr>
              <a:t>Texto del tercer paso.</a:t>
            </a:r>
          </a:p>
          <a:p>
            <a:pPr algn="just"/>
            <a:r>
              <a:rPr lang="es-MX" sz="170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700" dirty="0"/>
          </a:p>
        </p:txBody>
      </p:sp>
      <p:sp>
        <p:nvSpPr>
          <p:cNvPr id="5" name="CuadroTexto 4">
            <a:extLst>
              <a:ext uri="{FF2B5EF4-FFF2-40B4-BE49-F238E27FC236}">
                <a16:creationId xmlns:a16="http://schemas.microsoft.com/office/drawing/2014/main" id="{F9139083-06DC-4840-B171-8AF5177CCC64}"/>
              </a:ext>
            </a:extLst>
          </p:cNvPr>
          <p:cNvSpPr txBox="1"/>
          <p:nvPr/>
        </p:nvSpPr>
        <p:spPr>
          <a:xfrm>
            <a:off x="2247252" y="2108924"/>
            <a:ext cx="2355743" cy="400110"/>
          </a:xfrm>
          <a:prstGeom prst="rect">
            <a:avLst/>
          </a:prstGeom>
          <a:noFill/>
        </p:spPr>
        <p:txBody>
          <a:bodyPr wrap="square" rtlCol="0">
            <a:spAutoFit/>
          </a:bodyPr>
          <a:lstStyle/>
          <a:p>
            <a:r>
              <a:rPr lang="es-MX" sz="2000" b="1" dirty="0">
                <a:solidFill>
                  <a:schemeClr val="accent1">
                    <a:lumMod val="75000"/>
                  </a:schemeClr>
                </a:solidFill>
              </a:rPr>
              <a:t>Paso uno</a:t>
            </a:r>
          </a:p>
        </p:txBody>
      </p:sp>
      <p:sp>
        <p:nvSpPr>
          <p:cNvPr id="123" name="CuadroTexto 122">
            <a:extLst>
              <a:ext uri="{FF2B5EF4-FFF2-40B4-BE49-F238E27FC236}">
                <a16:creationId xmlns:a16="http://schemas.microsoft.com/office/drawing/2014/main" id="{084FA0DF-6BCC-E942-996D-5223D2196C7A}"/>
              </a:ext>
            </a:extLst>
          </p:cNvPr>
          <p:cNvSpPr txBox="1"/>
          <p:nvPr/>
        </p:nvSpPr>
        <p:spPr>
          <a:xfrm>
            <a:off x="5532892" y="2108924"/>
            <a:ext cx="2355743" cy="400110"/>
          </a:xfrm>
          <a:prstGeom prst="rect">
            <a:avLst/>
          </a:prstGeom>
          <a:noFill/>
        </p:spPr>
        <p:txBody>
          <a:bodyPr wrap="square" rtlCol="0">
            <a:spAutoFit/>
          </a:bodyPr>
          <a:lstStyle/>
          <a:p>
            <a:r>
              <a:rPr lang="es-MX" sz="2000" b="1" dirty="0">
                <a:solidFill>
                  <a:schemeClr val="accent1">
                    <a:lumMod val="75000"/>
                  </a:schemeClr>
                </a:solidFill>
              </a:rPr>
              <a:t>Paso dos</a:t>
            </a:r>
          </a:p>
        </p:txBody>
      </p:sp>
      <p:sp>
        <p:nvSpPr>
          <p:cNvPr id="125" name="CuadroTexto 124">
            <a:extLst>
              <a:ext uri="{FF2B5EF4-FFF2-40B4-BE49-F238E27FC236}">
                <a16:creationId xmlns:a16="http://schemas.microsoft.com/office/drawing/2014/main" id="{F677A71A-2320-5648-BDE5-62711E061F42}"/>
              </a:ext>
            </a:extLst>
          </p:cNvPr>
          <p:cNvSpPr txBox="1"/>
          <p:nvPr/>
        </p:nvSpPr>
        <p:spPr>
          <a:xfrm>
            <a:off x="8772038" y="2108924"/>
            <a:ext cx="2355743" cy="400110"/>
          </a:xfrm>
          <a:prstGeom prst="rect">
            <a:avLst/>
          </a:prstGeom>
          <a:noFill/>
        </p:spPr>
        <p:txBody>
          <a:bodyPr wrap="square" rtlCol="0">
            <a:spAutoFit/>
          </a:bodyPr>
          <a:lstStyle/>
          <a:p>
            <a:r>
              <a:rPr lang="es-MX" sz="2000" b="1" dirty="0">
                <a:solidFill>
                  <a:schemeClr val="accent1">
                    <a:lumMod val="75000"/>
                  </a:schemeClr>
                </a:solidFill>
              </a:rPr>
              <a:t>Paso tres</a:t>
            </a:r>
          </a:p>
        </p:txBody>
      </p:sp>
    </p:spTree>
    <p:extLst>
      <p:ext uri="{BB962C8B-B14F-4D97-AF65-F5344CB8AC3E}">
        <p14:creationId xmlns:p14="http://schemas.microsoft.com/office/powerpoint/2010/main" val="3423319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D57C1B9-1211-844C-A30F-2E35CF451B74}"/>
              </a:ext>
            </a:extLst>
          </p:cNvPr>
          <p:cNvPicPr>
            <a:picLocks noChangeAspect="1"/>
          </p:cNvPicPr>
          <p:nvPr/>
        </p:nvPicPr>
        <p:blipFill>
          <a:blip r:embed="rId2"/>
          <a:stretch>
            <a:fillRect/>
          </a:stretch>
        </p:blipFill>
        <p:spPr>
          <a:xfrm>
            <a:off x="1651144" y="2091608"/>
            <a:ext cx="9753839" cy="3838404"/>
          </a:xfrm>
          <a:prstGeom prst="rect">
            <a:avLst/>
          </a:prstGeom>
        </p:spPr>
      </p:pic>
      <p:sp>
        <p:nvSpPr>
          <p:cNvPr id="113" name="CuadroTexto 112">
            <a:extLst>
              <a:ext uri="{FF2B5EF4-FFF2-40B4-BE49-F238E27FC236}">
                <a16:creationId xmlns:a16="http://schemas.microsoft.com/office/drawing/2014/main" id="{BE86D097-42E6-414C-A212-3C462B364092}"/>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DIAGRAMA DE FLUJO / 4 pasos</a:t>
            </a:r>
          </a:p>
        </p:txBody>
      </p:sp>
      <p:sp>
        <p:nvSpPr>
          <p:cNvPr id="115" name="CuadroTexto 114">
            <a:extLst>
              <a:ext uri="{FF2B5EF4-FFF2-40B4-BE49-F238E27FC236}">
                <a16:creationId xmlns:a16="http://schemas.microsoft.com/office/drawing/2014/main" id="{21746DA7-4EEF-3447-82BB-E409744477EF}"/>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117" name="CuadroTexto 116">
            <a:extLst>
              <a:ext uri="{FF2B5EF4-FFF2-40B4-BE49-F238E27FC236}">
                <a16:creationId xmlns:a16="http://schemas.microsoft.com/office/drawing/2014/main" id="{45253327-DB86-004B-B094-0D33D614C995}"/>
              </a:ext>
            </a:extLst>
          </p:cNvPr>
          <p:cNvSpPr txBox="1"/>
          <p:nvPr/>
        </p:nvSpPr>
        <p:spPr>
          <a:xfrm>
            <a:off x="2441034" y="1250378"/>
            <a:ext cx="7945150" cy="369332"/>
          </a:xfrm>
          <a:prstGeom prst="rect">
            <a:avLst/>
          </a:prstGeom>
          <a:noFill/>
        </p:spPr>
        <p:txBody>
          <a:bodyPr wrap="square" rtlCol="0">
            <a:spAutoFit/>
          </a:bodyPr>
          <a:lstStyle/>
          <a:p>
            <a:pPr algn="ctr">
              <a:spcBef>
                <a:spcPts val="130"/>
              </a:spcBef>
              <a:spcAft>
                <a:spcPts val="130"/>
              </a:spcAft>
            </a:pPr>
            <a:r>
              <a:rPr lang="es-MX" b="1" dirty="0">
                <a:solidFill>
                  <a:schemeClr val="accent1">
                    <a:lumMod val="75000"/>
                  </a:schemeClr>
                </a:solidFill>
                <a:latin typeface="Arial" panose="020B0604020202020204" pitchFamily="34" charset="0"/>
                <a:cs typeface="Arial" panose="020B0604020202020204" pitchFamily="34" charset="0"/>
              </a:rPr>
              <a:t>Breve texto introductorio al diagrama de flujo.</a:t>
            </a:r>
          </a:p>
        </p:txBody>
      </p:sp>
      <p:sp>
        <p:nvSpPr>
          <p:cNvPr id="4" name="CuadroTexto 3">
            <a:extLst>
              <a:ext uri="{FF2B5EF4-FFF2-40B4-BE49-F238E27FC236}">
                <a16:creationId xmlns:a16="http://schemas.microsoft.com/office/drawing/2014/main" id="{97281AFE-A594-B543-9676-0748782DAB88}"/>
              </a:ext>
            </a:extLst>
          </p:cNvPr>
          <p:cNvSpPr txBox="1"/>
          <p:nvPr/>
        </p:nvSpPr>
        <p:spPr>
          <a:xfrm>
            <a:off x="1735810" y="4773476"/>
            <a:ext cx="2076773" cy="1077218"/>
          </a:xfrm>
          <a:prstGeom prst="rect">
            <a:avLst/>
          </a:prstGeom>
          <a:noFill/>
        </p:spPr>
        <p:txBody>
          <a:bodyPr wrap="square" rtlCol="0">
            <a:spAutoFit/>
          </a:bodyPr>
          <a:lstStyle/>
          <a:p>
            <a:pPr algn="just"/>
            <a:r>
              <a:rPr lang="es-MX" sz="1600" dirty="0">
                <a:solidFill>
                  <a:schemeClr val="accent1">
                    <a:lumMod val="75000"/>
                  </a:schemeClr>
                </a:solidFill>
                <a:latin typeface="Arial" panose="020B0604020202020204" pitchFamily="34" charset="0"/>
                <a:cs typeface="Arial" panose="020B0604020202020204" pitchFamily="34" charset="0"/>
              </a:rPr>
              <a:t>Texto del paso.</a:t>
            </a:r>
          </a:p>
          <a:p>
            <a:pPr algn="just"/>
            <a:r>
              <a:rPr lang="es-MX" sz="160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600" dirty="0"/>
          </a:p>
        </p:txBody>
      </p:sp>
      <p:sp>
        <p:nvSpPr>
          <p:cNvPr id="8" name="CuadroTexto 7">
            <a:extLst>
              <a:ext uri="{FF2B5EF4-FFF2-40B4-BE49-F238E27FC236}">
                <a16:creationId xmlns:a16="http://schemas.microsoft.com/office/drawing/2014/main" id="{B621241B-0B08-5648-8692-B0D7925C31EF}"/>
              </a:ext>
            </a:extLst>
          </p:cNvPr>
          <p:cNvSpPr txBox="1"/>
          <p:nvPr/>
        </p:nvSpPr>
        <p:spPr>
          <a:xfrm>
            <a:off x="4324027" y="4773476"/>
            <a:ext cx="2076773" cy="1077218"/>
          </a:xfrm>
          <a:prstGeom prst="rect">
            <a:avLst/>
          </a:prstGeom>
          <a:noFill/>
        </p:spPr>
        <p:txBody>
          <a:bodyPr wrap="square" rtlCol="0">
            <a:spAutoFit/>
          </a:bodyPr>
          <a:lstStyle/>
          <a:p>
            <a:pPr algn="just"/>
            <a:r>
              <a:rPr lang="es-MX" sz="1600" dirty="0">
                <a:solidFill>
                  <a:schemeClr val="accent1">
                    <a:lumMod val="75000"/>
                  </a:schemeClr>
                </a:solidFill>
                <a:latin typeface="Arial" panose="020B0604020202020204" pitchFamily="34" charset="0"/>
                <a:cs typeface="Arial" panose="020B0604020202020204" pitchFamily="34" charset="0"/>
              </a:rPr>
              <a:t>Texto del paso.</a:t>
            </a:r>
          </a:p>
          <a:p>
            <a:pPr algn="just"/>
            <a:r>
              <a:rPr lang="es-MX" sz="160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600" dirty="0"/>
          </a:p>
        </p:txBody>
      </p:sp>
      <p:sp>
        <p:nvSpPr>
          <p:cNvPr id="9" name="CuadroTexto 8">
            <a:extLst>
              <a:ext uri="{FF2B5EF4-FFF2-40B4-BE49-F238E27FC236}">
                <a16:creationId xmlns:a16="http://schemas.microsoft.com/office/drawing/2014/main" id="{A1313FE8-2D79-5E4D-979D-BFF671864128}"/>
              </a:ext>
            </a:extLst>
          </p:cNvPr>
          <p:cNvSpPr txBox="1"/>
          <p:nvPr/>
        </p:nvSpPr>
        <p:spPr>
          <a:xfrm>
            <a:off x="6834752" y="4773476"/>
            <a:ext cx="2076773" cy="1077218"/>
          </a:xfrm>
          <a:prstGeom prst="rect">
            <a:avLst/>
          </a:prstGeom>
          <a:noFill/>
        </p:spPr>
        <p:txBody>
          <a:bodyPr wrap="square" rtlCol="0">
            <a:spAutoFit/>
          </a:bodyPr>
          <a:lstStyle/>
          <a:p>
            <a:pPr algn="just"/>
            <a:r>
              <a:rPr lang="es-MX" sz="1600" dirty="0">
                <a:solidFill>
                  <a:schemeClr val="accent1">
                    <a:lumMod val="75000"/>
                  </a:schemeClr>
                </a:solidFill>
                <a:latin typeface="Arial" panose="020B0604020202020204" pitchFamily="34" charset="0"/>
                <a:cs typeface="Arial" panose="020B0604020202020204" pitchFamily="34" charset="0"/>
              </a:rPr>
              <a:t>Texto del paso.</a:t>
            </a:r>
          </a:p>
          <a:p>
            <a:pPr algn="just"/>
            <a:r>
              <a:rPr lang="es-MX" sz="160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600" dirty="0"/>
          </a:p>
        </p:txBody>
      </p:sp>
      <p:sp>
        <p:nvSpPr>
          <p:cNvPr id="10" name="CuadroTexto 9">
            <a:extLst>
              <a:ext uri="{FF2B5EF4-FFF2-40B4-BE49-F238E27FC236}">
                <a16:creationId xmlns:a16="http://schemas.microsoft.com/office/drawing/2014/main" id="{553A3349-C926-AC4F-8763-6D1B1F79E56F}"/>
              </a:ext>
            </a:extLst>
          </p:cNvPr>
          <p:cNvSpPr txBox="1"/>
          <p:nvPr/>
        </p:nvSpPr>
        <p:spPr>
          <a:xfrm>
            <a:off x="9407471" y="4773476"/>
            <a:ext cx="2076773" cy="1077218"/>
          </a:xfrm>
          <a:prstGeom prst="rect">
            <a:avLst/>
          </a:prstGeom>
          <a:noFill/>
        </p:spPr>
        <p:txBody>
          <a:bodyPr wrap="square" rtlCol="0">
            <a:spAutoFit/>
          </a:bodyPr>
          <a:lstStyle/>
          <a:p>
            <a:pPr algn="just"/>
            <a:r>
              <a:rPr lang="es-MX" sz="1600" dirty="0">
                <a:solidFill>
                  <a:schemeClr val="accent1">
                    <a:lumMod val="75000"/>
                  </a:schemeClr>
                </a:solidFill>
                <a:latin typeface="Arial" panose="020B0604020202020204" pitchFamily="34" charset="0"/>
                <a:cs typeface="Arial" panose="020B0604020202020204" pitchFamily="34" charset="0"/>
              </a:rPr>
              <a:t>Texto del paso.</a:t>
            </a:r>
          </a:p>
          <a:p>
            <a:pPr algn="just"/>
            <a:r>
              <a:rPr lang="es-MX" sz="160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600" dirty="0"/>
          </a:p>
        </p:txBody>
      </p:sp>
      <p:sp>
        <p:nvSpPr>
          <p:cNvPr id="11" name="CuadroTexto 10">
            <a:extLst>
              <a:ext uri="{FF2B5EF4-FFF2-40B4-BE49-F238E27FC236}">
                <a16:creationId xmlns:a16="http://schemas.microsoft.com/office/drawing/2014/main" id="{E3D51737-14AA-7E42-92DC-991F001405F0}"/>
              </a:ext>
            </a:extLst>
          </p:cNvPr>
          <p:cNvSpPr txBox="1"/>
          <p:nvPr/>
        </p:nvSpPr>
        <p:spPr>
          <a:xfrm>
            <a:off x="2231755" y="2108924"/>
            <a:ext cx="1627326" cy="400110"/>
          </a:xfrm>
          <a:prstGeom prst="rect">
            <a:avLst/>
          </a:prstGeom>
          <a:noFill/>
        </p:spPr>
        <p:txBody>
          <a:bodyPr wrap="square" rtlCol="0">
            <a:spAutoFit/>
          </a:bodyPr>
          <a:lstStyle/>
          <a:p>
            <a:r>
              <a:rPr lang="es-MX" sz="2000" b="1" dirty="0">
                <a:solidFill>
                  <a:schemeClr val="accent1">
                    <a:lumMod val="75000"/>
                  </a:schemeClr>
                </a:solidFill>
              </a:rPr>
              <a:t>Paso uno</a:t>
            </a:r>
          </a:p>
        </p:txBody>
      </p:sp>
      <p:sp>
        <p:nvSpPr>
          <p:cNvPr id="12" name="CuadroTexto 11">
            <a:extLst>
              <a:ext uri="{FF2B5EF4-FFF2-40B4-BE49-F238E27FC236}">
                <a16:creationId xmlns:a16="http://schemas.microsoft.com/office/drawing/2014/main" id="{58CD1A08-1E8A-7A42-894E-60896ACF547F}"/>
              </a:ext>
            </a:extLst>
          </p:cNvPr>
          <p:cNvSpPr txBox="1"/>
          <p:nvPr/>
        </p:nvSpPr>
        <p:spPr>
          <a:xfrm>
            <a:off x="4711483" y="2108924"/>
            <a:ext cx="1565332" cy="400110"/>
          </a:xfrm>
          <a:prstGeom prst="rect">
            <a:avLst/>
          </a:prstGeom>
          <a:noFill/>
        </p:spPr>
        <p:txBody>
          <a:bodyPr wrap="square" rtlCol="0">
            <a:spAutoFit/>
          </a:bodyPr>
          <a:lstStyle/>
          <a:p>
            <a:r>
              <a:rPr lang="es-MX" sz="2000" b="1" dirty="0">
                <a:solidFill>
                  <a:schemeClr val="accent1">
                    <a:lumMod val="75000"/>
                  </a:schemeClr>
                </a:solidFill>
              </a:rPr>
              <a:t>Paso dos</a:t>
            </a:r>
          </a:p>
        </p:txBody>
      </p:sp>
      <p:sp>
        <p:nvSpPr>
          <p:cNvPr id="13" name="CuadroTexto 12">
            <a:extLst>
              <a:ext uri="{FF2B5EF4-FFF2-40B4-BE49-F238E27FC236}">
                <a16:creationId xmlns:a16="http://schemas.microsoft.com/office/drawing/2014/main" id="{C627DC0D-59C1-C84B-A7C9-1FBD0004725A}"/>
              </a:ext>
            </a:extLst>
          </p:cNvPr>
          <p:cNvSpPr txBox="1"/>
          <p:nvPr/>
        </p:nvSpPr>
        <p:spPr>
          <a:xfrm>
            <a:off x="7253202" y="2108924"/>
            <a:ext cx="1658323" cy="400110"/>
          </a:xfrm>
          <a:prstGeom prst="rect">
            <a:avLst/>
          </a:prstGeom>
          <a:noFill/>
        </p:spPr>
        <p:txBody>
          <a:bodyPr wrap="square" rtlCol="0">
            <a:spAutoFit/>
          </a:bodyPr>
          <a:lstStyle/>
          <a:p>
            <a:r>
              <a:rPr lang="es-MX" sz="2000" b="1" dirty="0">
                <a:solidFill>
                  <a:schemeClr val="accent1">
                    <a:lumMod val="75000"/>
                  </a:schemeClr>
                </a:solidFill>
              </a:rPr>
              <a:t>Paso tres</a:t>
            </a:r>
          </a:p>
        </p:txBody>
      </p:sp>
      <p:sp>
        <p:nvSpPr>
          <p:cNvPr id="15" name="CuadroTexto 14">
            <a:extLst>
              <a:ext uri="{FF2B5EF4-FFF2-40B4-BE49-F238E27FC236}">
                <a16:creationId xmlns:a16="http://schemas.microsoft.com/office/drawing/2014/main" id="{26A8A7D6-BCFE-3042-A267-D8AE9C2A9F07}"/>
              </a:ext>
            </a:extLst>
          </p:cNvPr>
          <p:cNvSpPr txBox="1"/>
          <p:nvPr/>
        </p:nvSpPr>
        <p:spPr>
          <a:xfrm>
            <a:off x="9763928" y="2108924"/>
            <a:ext cx="1642826" cy="400110"/>
          </a:xfrm>
          <a:prstGeom prst="rect">
            <a:avLst/>
          </a:prstGeom>
          <a:noFill/>
        </p:spPr>
        <p:txBody>
          <a:bodyPr wrap="square" rtlCol="0">
            <a:spAutoFit/>
          </a:bodyPr>
          <a:lstStyle/>
          <a:p>
            <a:r>
              <a:rPr lang="es-MX" sz="2000" b="1" dirty="0">
                <a:solidFill>
                  <a:schemeClr val="accent1">
                    <a:lumMod val="75000"/>
                  </a:schemeClr>
                </a:solidFill>
              </a:rPr>
              <a:t>Paso cuatro</a:t>
            </a:r>
          </a:p>
        </p:txBody>
      </p:sp>
    </p:spTree>
    <p:extLst>
      <p:ext uri="{BB962C8B-B14F-4D97-AF65-F5344CB8AC3E}">
        <p14:creationId xmlns:p14="http://schemas.microsoft.com/office/powerpoint/2010/main" val="2075530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B29567-EC8E-3D44-BEAA-081EFEF7FB3B}"/>
              </a:ext>
            </a:extLst>
          </p:cNvPr>
          <p:cNvPicPr>
            <a:picLocks noChangeAspect="1"/>
          </p:cNvPicPr>
          <p:nvPr/>
        </p:nvPicPr>
        <p:blipFill>
          <a:blip r:embed="rId2"/>
          <a:stretch>
            <a:fillRect/>
          </a:stretch>
        </p:blipFill>
        <p:spPr>
          <a:xfrm>
            <a:off x="1132503" y="2102376"/>
            <a:ext cx="10705025" cy="3804529"/>
          </a:xfrm>
          <a:prstGeom prst="rect">
            <a:avLst/>
          </a:prstGeom>
        </p:spPr>
      </p:pic>
      <p:sp>
        <p:nvSpPr>
          <p:cNvPr id="113" name="CuadroTexto 112">
            <a:extLst>
              <a:ext uri="{FF2B5EF4-FFF2-40B4-BE49-F238E27FC236}">
                <a16:creationId xmlns:a16="http://schemas.microsoft.com/office/drawing/2014/main" id="{BE86D097-42E6-414C-A212-3C462B364092}"/>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DIAGRAMA DE FLUJO / 5 pasos</a:t>
            </a:r>
          </a:p>
        </p:txBody>
      </p:sp>
      <p:sp>
        <p:nvSpPr>
          <p:cNvPr id="115" name="CuadroTexto 114">
            <a:extLst>
              <a:ext uri="{FF2B5EF4-FFF2-40B4-BE49-F238E27FC236}">
                <a16:creationId xmlns:a16="http://schemas.microsoft.com/office/drawing/2014/main" id="{21746DA7-4EEF-3447-82BB-E409744477EF}"/>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117" name="CuadroTexto 116">
            <a:extLst>
              <a:ext uri="{FF2B5EF4-FFF2-40B4-BE49-F238E27FC236}">
                <a16:creationId xmlns:a16="http://schemas.microsoft.com/office/drawing/2014/main" id="{45253327-DB86-004B-B094-0D33D614C995}"/>
              </a:ext>
            </a:extLst>
          </p:cNvPr>
          <p:cNvSpPr txBox="1"/>
          <p:nvPr/>
        </p:nvSpPr>
        <p:spPr>
          <a:xfrm>
            <a:off x="2441034" y="1250378"/>
            <a:ext cx="7945150" cy="369332"/>
          </a:xfrm>
          <a:prstGeom prst="rect">
            <a:avLst/>
          </a:prstGeom>
          <a:noFill/>
        </p:spPr>
        <p:txBody>
          <a:bodyPr wrap="square" rtlCol="0">
            <a:spAutoFit/>
          </a:bodyPr>
          <a:lstStyle/>
          <a:p>
            <a:pPr algn="ctr">
              <a:spcBef>
                <a:spcPts val="130"/>
              </a:spcBef>
              <a:spcAft>
                <a:spcPts val="130"/>
              </a:spcAft>
            </a:pPr>
            <a:r>
              <a:rPr lang="es-MX" b="1" dirty="0">
                <a:solidFill>
                  <a:schemeClr val="accent1">
                    <a:lumMod val="75000"/>
                  </a:schemeClr>
                </a:solidFill>
                <a:latin typeface="Arial" panose="020B0604020202020204" pitchFamily="34" charset="0"/>
                <a:cs typeface="Arial" panose="020B0604020202020204" pitchFamily="34" charset="0"/>
              </a:rPr>
              <a:t>Breve texto introductorio al diagrama de flujo.</a:t>
            </a:r>
          </a:p>
        </p:txBody>
      </p:sp>
      <p:sp>
        <p:nvSpPr>
          <p:cNvPr id="8" name="CuadroTexto 7">
            <a:extLst>
              <a:ext uri="{FF2B5EF4-FFF2-40B4-BE49-F238E27FC236}">
                <a16:creationId xmlns:a16="http://schemas.microsoft.com/office/drawing/2014/main" id="{5AAE9004-B178-C84B-AF47-6E491F28D510}"/>
              </a:ext>
            </a:extLst>
          </p:cNvPr>
          <p:cNvSpPr txBox="1"/>
          <p:nvPr/>
        </p:nvSpPr>
        <p:spPr>
          <a:xfrm>
            <a:off x="1256493" y="4773476"/>
            <a:ext cx="1843167" cy="984885"/>
          </a:xfrm>
          <a:prstGeom prst="rect">
            <a:avLst/>
          </a:prstGeom>
          <a:noFill/>
        </p:spPr>
        <p:txBody>
          <a:bodyPr wrap="square" rtlCol="0">
            <a:spAutoFit/>
          </a:bodyPr>
          <a:lstStyle/>
          <a:p>
            <a:pPr algn="just"/>
            <a:r>
              <a:rPr lang="es-MX" sz="1450" dirty="0">
                <a:solidFill>
                  <a:schemeClr val="accent1">
                    <a:lumMod val="75000"/>
                  </a:schemeClr>
                </a:solidFill>
                <a:latin typeface="Arial" panose="020B0604020202020204" pitchFamily="34" charset="0"/>
                <a:cs typeface="Arial" panose="020B0604020202020204" pitchFamily="34" charset="0"/>
              </a:rPr>
              <a:t>Texto del paso.</a:t>
            </a:r>
          </a:p>
          <a:p>
            <a:pPr algn="just"/>
            <a:r>
              <a:rPr lang="es-MX" sz="145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450" dirty="0"/>
          </a:p>
        </p:txBody>
      </p:sp>
      <p:sp>
        <p:nvSpPr>
          <p:cNvPr id="12" name="CuadroTexto 11">
            <a:extLst>
              <a:ext uri="{FF2B5EF4-FFF2-40B4-BE49-F238E27FC236}">
                <a16:creationId xmlns:a16="http://schemas.microsoft.com/office/drawing/2014/main" id="{5E59F628-68A7-8545-B19E-760B80A1C749}"/>
              </a:ext>
            </a:extLst>
          </p:cNvPr>
          <p:cNvSpPr txBox="1"/>
          <p:nvPr/>
        </p:nvSpPr>
        <p:spPr>
          <a:xfrm>
            <a:off x="1628449" y="2108924"/>
            <a:ext cx="1627326" cy="400110"/>
          </a:xfrm>
          <a:prstGeom prst="rect">
            <a:avLst/>
          </a:prstGeom>
          <a:noFill/>
        </p:spPr>
        <p:txBody>
          <a:bodyPr wrap="square" rtlCol="0">
            <a:spAutoFit/>
          </a:bodyPr>
          <a:lstStyle/>
          <a:p>
            <a:r>
              <a:rPr lang="es-MX" sz="2000" b="1" dirty="0">
                <a:solidFill>
                  <a:schemeClr val="accent1">
                    <a:lumMod val="75000"/>
                  </a:schemeClr>
                </a:solidFill>
              </a:rPr>
              <a:t>Paso uno</a:t>
            </a:r>
          </a:p>
        </p:txBody>
      </p:sp>
      <p:sp>
        <p:nvSpPr>
          <p:cNvPr id="13" name="CuadroTexto 12">
            <a:extLst>
              <a:ext uri="{FF2B5EF4-FFF2-40B4-BE49-F238E27FC236}">
                <a16:creationId xmlns:a16="http://schemas.microsoft.com/office/drawing/2014/main" id="{E843CFED-8818-5C40-9FBE-62EE0C7748AD}"/>
              </a:ext>
            </a:extLst>
          </p:cNvPr>
          <p:cNvSpPr txBox="1"/>
          <p:nvPr/>
        </p:nvSpPr>
        <p:spPr>
          <a:xfrm>
            <a:off x="3798207" y="2108924"/>
            <a:ext cx="1565332" cy="400110"/>
          </a:xfrm>
          <a:prstGeom prst="rect">
            <a:avLst/>
          </a:prstGeom>
          <a:noFill/>
        </p:spPr>
        <p:txBody>
          <a:bodyPr wrap="square" rtlCol="0">
            <a:spAutoFit/>
          </a:bodyPr>
          <a:lstStyle/>
          <a:p>
            <a:r>
              <a:rPr lang="es-MX" sz="2000" b="1" dirty="0">
                <a:solidFill>
                  <a:schemeClr val="accent1">
                    <a:lumMod val="75000"/>
                  </a:schemeClr>
                </a:solidFill>
              </a:rPr>
              <a:t>Paso dos</a:t>
            </a:r>
          </a:p>
        </p:txBody>
      </p:sp>
      <p:sp>
        <p:nvSpPr>
          <p:cNvPr id="14" name="CuadroTexto 13">
            <a:extLst>
              <a:ext uri="{FF2B5EF4-FFF2-40B4-BE49-F238E27FC236}">
                <a16:creationId xmlns:a16="http://schemas.microsoft.com/office/drawing/2014/main" id="{6793BB40-E3A3-3E47-9232-88C19A6C4FC2}"/>
              </a:ext>
            </a:extLst>
          </p:cNvPr>
          <p:cNvSpPr txBox="1"/>
          <p:nvPr/>
        </p:nvSpPr>
        <p:spPr>
          <a:xfrm>
            <a:off x="5969091" y="2108924"/>
            <a:ext cx="1658323" cy="400110"/>
          </a:xfrm>
          <a:prstGeom prst="rect">
            <a:avLst/>
          </a:prstGeom>
          <a:noFill/>
        </p:spPr>
        <p:txBody>
          <a:bodyPr wrap="square" rtlCol="0">
            <a:spAutoFit/>
          </a:bodyPr>
          <a:lstStyle/>
          <a:p>
            <a:r>
              <a:rPr lang="es-MX" sz="2000" b="1" dirty="0">
                <a:solidFill>
                  <a:schemeClr val="accent1">
                    <a:lumMod val="75000"/>
                  </a:schemeClr>
                </a:solidFill>
              </a:rPr>
              <a:t>Paso tres</a:t>
            </a:r>
          </a:p>
        </p:txBody>
      </p:sp>
      <p:sp>
        <p:nvSpPr>
          <p:cNvPr id="15" name="CuadroTexto 14">
            <a:extLst>
              <a:ext uri="{FF2B5EF4-FFF2-40B4-BE49-F238E27FC236}">
                <a16:creationId xmlns:a16="http://schemas.microsoft.com/office/drawing/2014/main" id="{16DDF8D7-8732-A445-9D6E-CCA8AE80FA9D}"/>
              </a:ext>
            </a:extLst>
          </p:cNvPr>
          <p:cNvSpPr txBox="1"/>
          <p:nvPr/>
        </p:nvSpPr>
        <p:spPr>
          <a:xfrm>
            <a:off x="8075740" y="2108924"/>
            <a:ext cx="1642826" cy="400110"/>
          </a:xfrm>
          <a:prstGeom prst="rect">
            <a:avLst/>
          </a:prstGeom>
          <a:noFill/>
        </p:spPr>
        <p:txBody>
          <a:bodyPr wrap="square" rtlCol="0">
            <a:spAutoFit/>
          </a:bodyPr>
          <a:lstStyle/>
          <a:p>
            <a:r>
              <a:rPr lang="es-MX" sz="2000" b="1" dirty="0">
                <a:solidFill>
                  <a:schemeClr val="accent1">
                    <a:lumMod val="75000"/>
                  </a:schemeClr>
                </a:solidFill>
              </a:rPr>
              <a:t>Paso cuatro</a:t>
            </a:r>
          </a:p>
        </p:txBody>
      </p:sp>
      <p:sp>
        <p:nvSpPr>
          <p:cNvPr id="16" name="CuadroTexto 15">
            <a:extLst>
              <a:ext uri="{FF2B5EF4-FFF2-40B4-BE49-F238E27FC236}">
                <a16:creationId xmlns:a16="http://schemas.microsoft.com/office/drawing/2014/main" id="{54337C94-F2D3-E240-8512-90C0674DFC34}"/>
              </a:ext>
            </a:extLst>
          </p:cNvPr>
          <p:cNvSpPr txBox="1"/>
          <p:nvPr/>
        </p:nvSpPr>
        <p:spPr>
          <a:xfrm>
            <a:off x="10245502" y="2108924"/>
            <a:ext cx="1642826" cy="400110"/>
          </a:xfrm>
          <a:prstGeom prst="rect">
            <a:avLst/>
          </a:prstGeom>
          <a:noFill/>
        </p:spPr>
        <p:txBody>
          <a:bodyPr wrap="square" rtlCol="0">
            <a:spAutoFit/>
          </a:bodyPr>
          <a:lstStyle/>
          <a:p>
            <a:r>
              <a:rPr lang="es-MX" sz="2000" b="1" dirty="0">
                <a:solidFill>
                  <a:schemeClr val="accent1">
                    <a:lumMod val="75000"/>
                  </a:schemeClr>
                </a:solidFill>
              </a:rPr>
              <a:t>Paso cinco</a:t>
            </a:r>
          </a:p>
        </p:txBody>
      </p:sp>
      <p:sp>
        <p:nvSpPr>
          <p:cNvPr id="17" name="CuadroTexto 16">
            <a:extLst>
              <a:ext uri="{FF2B5EF4-FFF2-40B4-BE49-F238E27FC236}">
                <a16:creationId xmlns:a16="http://schemas.microsoft.com/office/drawing/2014/main" id="{B3E4AFD3-95EE-304E-8A7B-F322D44CF237}"/>
              </a:ext>
            </a:extLst>
          </p:cNvPr>
          <p:cNvSpPr txBox="1"/>
          <p:nvPr/>
        </p:nvSpPr>
        <p:spPr>
          <a:xfrm>
            <a:off x="3426254" y="4773476"/>
            <a:ext cx="1843167" cy="984885"/>
          </a:xfrm>
          <a:prstGeom prst="rect">
            <a:avLst/>
          </a:prstGeom>
          <a:noFill/>
        </p:spPr>
        <p:txBody>
          <a:bodyPr wrap="square" rtlCol="0">
            <a:spAutoFit/>
          </a:bodyPr>
          <a:lstStyle/>
          <a:p>
            <a:pPr algn="just"/>
            <a:r>
              <a:rPr lang="es-MX" sz="1450" dirty="0">
                <a:solidFill>
                  <a:schemeClr val="accent1">
                    <a:lumMod val="75000"/>
                  </a:schemeClr>
                </a:solidFill>
                <a:latin typeface="Arial" panose="020B0604020202020204" pitchFamily="34" charset="0"/>
                <a:cs typeface="Arial" panose="020B0604020202020204" pitchFamily="34" charset="0"/>
              </a:rPr>
              <a:t>Texto del paso.</a:t>
            </a:r>
          </a:p>
          <a:p>
            <a:pPr algn="just"/>
            <a:r>
              <a:rPr lang="es-MX" sz="145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450" dirty="0"/>
          </a:p>
        </p:txBody>
      </p:sp>
      <p:sp>
        <p:nvSpPr>
          <p:cNvPr id="18" name="CuadroTexto 17">
            <a:extLst>
              <a:ext uri="{FF2B5EF4-FFF2-40B4-BE49-F238E27FC236}">
                <a16:creationId xmlns:a16="http://schemas.microsoft.com/office/drawing/2014/main" id="{D4749B9D-B092-AD45-9174-63EDBCA028FA}"/>
              </a:ext>
            </a:extLst>
          </p:cNvPr>
          <p:cNvSpPr txBox="1"/>
          <p:nvPr/>
        </p:nvSpPr>
        <p:spPr>
          <a:xfrm>
            <a:off x="5596016" y="4773476"/>
            <a:ext cx="1843167" cy="984885"/>
          </a:xfrm>
          <a:prstGeom prst="rect">
            <a:avLst/>
          </a:prstGeom>
          <a:noFill/>
        </p:spPr>
        <p:txBody>
          <a:bodyPr wrap="square" rtlCol="0">
            <a:spAutoFit/>
          </a:bodyPr>
          <a:lstStyle/>
          <a:p>
            <a:pPr algn="just"/>
            <a:r>
              <a:rPr lang="es-MX" sz="1450" dirty="0">
                <a:solidFill>
                  <a:schemeClr val="accent1">
                    <a:lumMod val="75000"/>
                  </a:schemeClr>
                </a:solidFill>
                <a:latin typeface="Arial" panose="020B0604020202020204" pitchFamily="34" charset="0"/>
                <a:cs typeface="Arial" panose="020B0604020202020204" pitchFamily="34" charset="0"/>
              </a:rPr>
              <a:t>Texto del paso.</a:t>
            </a:r>
          </a:p>
          <a:p>
            <a:pPr algn="just"/>
            <a:r>
              <a:rPr lang="es-MX" sz="145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450" dirty="0"/>
          </a:p>
        </p:txBody>
      </p:sp>
      <p:sp>
        <p:nvSpPr>
          <p:cNvPr id="19" name="CuadroTexto 18">
            <a:extLst>
              <a:ext uri="{FF2B5EF4-FFF2-40B4-BE49-F238E27FC236}">
                <a16:creationId xmlns:a16="http://schemas.microsoft.com/office/drawing/2014/main" id="{FF9ECD45-C999-1943-9CC9-6C7247A5861A}"/>
              </a:ext>
            </a:extLst>
          </p:cNvPr>
          <p:cNvSpPr txBox="1"/>
          <p:nvPr/>
        </p:nvSpPr>
        <p:spPr>
          <a:xfrm>
            <a:off x="7765779" y="4773476"/>
            <a:ext cx="1843167" cy="984885"/>
          </a:xfrm>
          <a:prstGeom prst="rect">
            <a:avLst/>
          </a:prstGeom>
          <a:noFill/>
        </p:spPr>
        <p:txBody>
          <a:bodyPr wrap="square" rtlCol="0">
            <a:spAutoFit/>
          </a:bodyPr>
          <a:lstStyle/>
          <a:p>
            <a:pPr algn="just"/>
            <a:r>
              <a:rPr lang="es-MX" sz="1450" dirty="0">
                <a:solidFill>
                  <a:schemeClr val="accent1">
                    <a:lumMod val="75000"/>
                  </a:schemeClr>
                </a:solidFill>
                <a:latin typeface="Arial" panose="020B0604020202020204" pitchFamily="34" charset="0"/>
                <a:cs typeface="Arial" panose="020B0604020202020204" pitchFamily="34" charset="0"/>
              </a:rPr>
              <a:t>Texto del paso.</a:t>
            </a:r>
          </a:p>
          <a:p>
            <a:pPr algn="just"/>
            <a:r>
              <a:rPr lang="es-MX" sz="145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450" dirty="0"/>
          </a:p>
        </p:txBody>
      </p:sp>
      <p:sp>
        <p:nvSpPr>
          <p:cNvPr id="20" name="CuadroTexto 19">
            <a:extLst>
              <a:ext uri="{FF2B5EF4-FFF2-40B4-BE49-F238E27FC236}">
                <a16:creationId xmlns:a16="http://schemas.microsoft.com/office/drawing/2014/main" id="{23AEF89B-E2ED-D348-B4AA-C6C1C7DDF932}"/>
              </a:ext>
            </a:extLst>
          </p:cNvPr>
          <p:cNvSpPr txBox="1"/>
          <p:nvPr/>
        </p:nvSpPr>
        <p:spPr>
          <a:xfrm>
            <a:off x="9920044" y="4773476"/>
            <a:ext cx="1843167" cy="984885"/>
          </a:xfrm>
          <a:prstGeom prst="rect">
            <a:avLst/>
          </a:prstGeom>
          <a:noFill/>
        </p:spPr>
        <p:txBody>
          <a:bodyPr wrap="square" rtlCol="0">
            <a:spAutoFit/>
          </a:bodyPr>
          <a:lstStyle/>
          <a:p>
            <a:pPr algn="just"/>
            <a:r>
              <a:rPr lang="es-MX" sz="1450" dirty="0">
                <a:solidFill>
                  <a:schemeClr val="accent1">
                    <a:lumMod val="75000"/>
                  </a:schemeClr>
                </a:solidFill>
                <a:latin typeface="Arial" panose="020B0604020202020204" pitchFamily="34" charset="0"/>
                <a:cs typeface="Arial" panose="020B0604020202020204" pitchFamily="34" charset="0"/>
              </a:rPr>
              <a:t>Texto del paso.</a:t>
            </a:r>
          </a:p>
          <a:p>
            <a:pPr algn="just"/>
            <a:r>
              <a:rPr lang="es-MX" sz="1450" dirty="0">
                <a:solidFill>
                  <a:schemeClr val="accent1">
                    <a:lumMod val="75000"/>
                  </a:schemeClr>
                </a:solidFill>
                <a:latin typeface="Arial" panose="020B0604020202020204" pitchFamily="34" charset="0"/>
                <a:cs typeface="Arial" panose="020B0604020202020204" pitchFamily="34" charset="0"/>
              </a:rPr>
              <a:t>Lorem ipsum dolor sit amet,consec ave tetur adipiscing elit.</a:t>
            </a:r>
            <a:endParaRPr lang="es-MX" sz="1450" dirty="0"/>
          </a:p>
        </p:txBody>
      </p:sp>
    </p:spTree>
    <p:extLst>
      <p:ext uri="{BB962C8B-B14F-4D97-AF65-F5344CB8AC3E}">
        <p14:creationId xmlns:p14="http://schemas.microsoft.com/office/powerpoint/2010/main" val="382303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adroTexto 112">
            <a:extLst>
              <a:ext uri="{FF2B5EF4-FFF2-40B4-BE49-F238E27FC236}">
                <a16:creationId xmlns:a16="http://schemas.microsoft.com/office/drawing/2014/main" id="{BE86D097-42E6-414C-A212-3C462B364092}"/>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DIAGRAMA DE VENN / 2 conjuntos</a:t>
            </a:r>
          </a:p>
        </p:txBody>
      </p:sp>
      <p:sp>
        <p:nvSpPr>
          <p:cNvPr id="115" name="CuadroTexto 114">
            <a:extLst>
              <a:ext uri="{FF2B5EF4-FFF2-40B4-BE49-F238E27FC236}">
                <a16:creationId xmlns:a16="http://schemas.microsoft.com/office/drawing/2014/main" id="{21746DA7-4EEF-3447-82BB-E409744477EF}"/>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117" name="CuadroTexto 116">
            <a:extLst>
              <a:ext uri="{FF2B5EF4-FFF2-40B4-BE49-F238E27FC236}">
                <a16:creationId xmlns:a16="http://schemas.microsoft.com/office/drawing/2014/main" id="{45253327-DB86-004B-B094-0D33D614C995}"/>
              </a:ext>
            </a:extLst>
          </p:cNvPr>
          <p:cNvSpPr txBox="1"/>
          <p:nvPr/>
        </p:nvSpPr>
        <p:spPr>
          <a:xfrm>
            <a:off x="2152012" y="1011469"/>
            <a:ext cx="7945150" cy="369332"/>
          </a:xfrm>
          <a:prstGeom prst="rect">
            <a:avLst/>
          </a:prstGeom>
          <a:noFill/>
        </p:spPr>
        <p:txBody>
          <a:bodyPr wrap="square" rtlCol="0">
            <a:spAutoFit/>
          </a:bodyPr>
          <a:lstStyle/>
          <a:p>
            <a:pPr algn="ctr">
              <a:spcBef>
                <a:spcPts val="130"/>
              </a:spcBef>
              <a:spcAft>
                <a:spcPts val="130"/>
              </a:spcAft>
            </a:pPr>
            <a:r>
              <a:rPr lang="es-MX" b="1" dirty="0">
                <a:solidFill>
                  <a:schemeClr val="accent1">
                    <a:lumMod val="75000"/>
                  </a:schemeClr>
                </a:solidFill>
                <a:latin typeface="Arial" panose="020B0604020202020204" pitchFamily="34" charset="0"/>
                <a:cs typeface="Arial" panose="020B0604020202020204" pitchFamily="34" charset="0"/>
              </a:rPr>
              <a:t>Breve texto introductorio al diagrama.</a:t>
            </a:r>
          </a:p>
        </p:txBody>
      </p:sp>
      <p:pic>
        <p:nvPicPr>
          <p:cNvPr id="3" name="Imagen 2">
            <a:extLst>
              <a:ext uri="{FF2B5EF4-FFF2-40B4-BE49-F238E27FC236}">
                <a16:creationId xmlns:a16="http://schemas.microsoft.com/office/drawing/2014/main" id="{42D69C89-DEE0-8046-9017-4A625ADF6B07}"/>
              </a:ext>
            </a:extLst>
          </p:cNvPr>
          <p:cNvPicPr>
            <a:picLocks noChangeAspect="1"/>
          </p:cNvPicPr>
          <p:nvPr/>
        </p:nvPicPr>
        <p:blipFill>
          <a:blip r:embed="rId2"/>
          <a:stretch>
            <a:fillRect/>
          </a:stretch>
        </p:blipFill>
        <p:spPr>
          <a:xfrm>
            <a:off x="2130801" y="1568445"/>
            <a:ext cx="4721076" cy="4708368"/>
          </a:xfrm>
          <a:prstGeom prst="rect">
            <a:avLst/>
          </a:prstGeom>
        </p:spPr>
      </p:pic>
      <p:sp>
        <p:nvSpPr>
          <p:cNvPr id="8" name="CuadroTexto 7">
            <a:extLst>
              <a:ext uri="{FF2B5EF4-FFF2-40B4-BE49-F238E27FC236}">
                <a16:creationId xmlns:a16="http://schemas.microsoft.com/office/drawing/2014/main" id="{5AAE9004-B178-C84B-AF47-6E491F28D510}"/>
              </a:ext>
            </a:extLst>
          </p:cNvPr>
          <p:cNvSpPr txBox="1"/>
          <p:nvPr/>
        </p:nvSpPr>
        <p:spPr>
          <a:xfrm>
            <a:off x="3073862" y="3095509"/>
            <a:ext cx="2027484" cy="2054351"/>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1</a:t>
            </a:r>
          </a:p>
          <a:p>
            <a:pPr marL="285750" indent="-285750" algn="just">
              <a:lnSpc>
                <a:spcPct val="20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2</a:t>
            </a:r>
          </a:p>
          <a:p>
            <a:pPr marL="285750" indent="-285750" algn="just">
              <a:lnSpc>
                <a:spcPct val="20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3</a:t>
            </a:r>
          </a:p>
          <a:p>
            <a:pPr marL="285750" indent="-285750" algn="just">
              <a:lnSpc>
                <a:spcPct val="20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4</a:t>
            </a:r>
          </a:p>
          <a:p>
            <a:pPr marL="285750" indent="-285750" algn="just">
              <a:lnSpc>
                <a:spcPct val="20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5</a:t>
            </a:r>
            <a:endParaRPr lang="es-MX" sz="1450" dirty="0">
              <a:solidFill>
                <a:schemeClr val="bg1"/>
              </a:solidFill>
            </a:endParaRPr>
          </a:p>
        </p:txBody>
      </p:sp>
      <p:pic>
        <p:nvPicPr>
          <p:cNvPr id="21" name="Imagen 20">
            <a:extLst>
              <a:ext uri="{FF2B5EF4-FFF2-40B4-BE49-F238E27FC236}">
                <a16:creationId xmlns:a16="http://schemas.microsoft.com/office/drawing/2014/main" id="{3B8DD86C-884E-154E-ACB5-3EDC88C18BCB}"/>
              </a:ext>
            </a:extLst>
          </p:cNvPr>
          <p:cNvPicPr>
            <a:picLocks noChangeAspect="1"/>
          </p:cNvPicPr>
          <p:nvPr/>
        </p:nvPicPr>
        <p:blipFill>
          <a:blip r:embed="rId2"/>
          <a:stretch>
            <a:fillRect/>
          </a:stretch>
        </p:blipFill>
        <p:spPr>
          <a:xfrm>
            <a:off x="5226164" y="1568445"/>
            <a:ext cx="4721076" cy="4708368"/>
          </a:xfrm>
          <a:prstGeom prst="rect">
            <a:avLst/>
          </a:prstGeom>
        </p:spPr>
      </p:pic>
      <p:sp>
        <p:nvSpPr>
          <p:cNvPr id="12" name="CuadroTexto 11">
            <a:extLst>
              <a:ext uri="{FF2B5EF4-FFF2-40B4-BE49-F238E27FC236}">
                <a16:creationId xmlns:a16="http://schemas.microsoft.com/office/drawing/2014/main" id="{5E59F628-68A7-8545-B19E-760B80A1C749}"/>
              </a:ext>
            </a:extLst>
          </p:cNvPr>
          <p:cNvSpPr txBox="1"/>
          <p:nvPr/>
        </p:nvSpPr>
        <p:spPr>
          <a:xfrm>
            <a:off x="3192575" y="2314755"/>
            <a:ext cx="1790059" cy="363736"/>
          </a:xfrm>
          <a:prstGeom prst="rect">
            <a:avLst/>
          </a:prstGeom>
          <a:noFill/>
        </p:spPr>
        <p:txBody>
          <a:bodyPr wrap="square" rtlCol="0">
            <a:spAutoFit/>
          </a:bodyPr>
          <a:lstStyle/>
          <a:p>
            <a:r>
              <a:rPr lang="es-MX" sz="2000" b="1" dirty="0">
                <a:solidFill>
                  <a:schemeClr val="bg1">
                    <a:lumMod val="95000"/>
                  </a:schemeClr>
                </a:solidFill>
              </a:rPr>
              <a:t>Conjunto A</a:t>
            </a:r>
          </a:p>
        </p:txBody>
      </p:sp>
      <p:sp>
        <p:nvSpPr>
          <p:cNvPr id="22" name="CuadroTexto 21">
            <a:extLst>
              <a:ext uri="{FF2B5EF4-FFF2-40B4-BE49-F238E27FC236}">
                <a16:creationId xmlns:a16="http://schemas.microsoft.com/office/drawing/2014/main" id="{892DBB12-4D45-1E44-8538-2DB06D19DDD7}"/>
              </a:ext>
            </a:extLst>
          </p:cNvPr>
          <p:cNvSpPr txBox="1"/>
          <p:nvPr/>
        </p:nvSpPr>
        <p:spPr>
          <a:xfrm>
            <a:off x="7149916" y="3095509"/>
            <a:ext cx="2027484" cy="2054351"/>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6</a:t>
            </a:r>
          </a:p>
          <a:p>
            <a:pPr marL="285750" indent="-285750" algn="just">
              <a:lnSpc>
                <a:spcPct val="20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7</a:t>
            </a:r>
          </a:p>
          <a:p>
            <a:pPr marL="285750" indent="-285750" algn="just">
              <a:lnSpc>
                <a:spcPct val="20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8</a:t>
            </a:r>
          </a:p>
          <a:p>
            <a:pPr marL="285750" indent="-285750" algn="just">
              <a:lnSpc>
                <a:spcPct val="20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9</a:t>
            </a:r>
          </a:p>
          <a:p>
            <a:pPr marL="285750" indent="-285750" algn="just">
              <a:lnSpc>
                <a:spcPct val="20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10</a:t>
            </a:r>
            <a:endParaRPr lang="es-MX" sz="1450" dirty="0">
              <a:solidFill>
                <a:schemeClr val="bg1"/>
              </a:solidFill>
            </a:endParaRPr>
          </a:p>
        </p:txBody>
      </p:sp>
      <p:sp>
        <p:nvSpPr>
          <p:cNvPr id="23" name="CuadroTexto 22">
            <a:extLst>
              <a:ext uri="{FF2B5EF4-FFF2-40B4-BE49-F238E27FC236}">
                <a16:creationId xmlns:a16="http://schemas.microsoft.com/office/drawing/2014/main" id="{2AC21E6F-630B-F840-8F8A-D460E4E29104}"/>
              </a:ext>
            </a:extLst>
          </p:cNvPr>
          <p:cNvSpPr txBox="1"/>
          <p:nvPr/>
        </p:nvSpPr>
        <p:spPr>
          <a:xfrm>
            <a:off x="7160709" y="2314755"/>
            <a:ext cx="1790059" cy="363736"/>
          </a:xfrm>
          <a:prstGeom prst="rect">
            <a:avLst/>
          </a:prstGeom>
          <a:noFill/>
        </p:spPr>
        <p:txBody>
          <a:bodyPr wrap="square" rtlCol="0">
            <a:spAutoFit/>
          </a:bodyPr>
          <a:lstStyle/>
          <a:p>
            <a:r>
              <a:rPr lang="es-MX" sz="2000" b="1" dirty="0">
                <a:solidFill>
                  <a:schemeClr val="bg1">
                    <a:lumMod val="95000"/>
                  </a:schemeClr>
                </a:solidFill>
              </a:rPr>
              <a:t>Conjunto B</a:t>
            </a:r>
          </a:p>
        </p:txBody>
      </p:sp>
      <p:sp>
        <p:nvSpPr>
          <p:cNvPr id="24" name="CuadroTexto 23">
            <a:extLst>
              <a:ext uri="{FF2B5EF4-FFF2-40B4-BE49-F238E27FC236}">
                <a16:creationId xmlns:a16="http://schemas.microsoft.com/office/drawing/2014/main" id="{AB79394E-1718-CD4D-82B2-22584B8512E1}"/>
              </a:ext>
            </a:extLst>
          </p:cNvPr>
          <p:cNvSpPr txBox="1"/>
          <p:nvPr/>
        </p:nvSpPr>
        <p:spPr>
          <a:xfrm>
            <a:off x="5220136" y="3300489"/>
            <a:ext cx="2027484" cy="1244280"/>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MX" sz="1450" b="1" dirty="0">
                <a:solidFill>
                  <a:schemeClr val="bg1"/>
                </a:solidFill>
                <a:latin typeface="Arial" panose="020B0604020202020204" pitchFamily="34" charset="0"/>
                <a:cs typeface="Arial" panose="020B0604020202020204" pitchFamily="34" charset="0"/>
              </a:rPr>
              <a:t>Elemento 11</a:t>
            </a:r>
          </a:p>
          <a:p>
            <a:pPr marL="285750" indent="-285750" algn="just">
              <a:lnSpc>
                <a:spcPct val="200000"/>
              </a:lnSpc>
              <a:buFont typeface="Arial" panose="020B0604020202020204" pitchFamily="34" charset="0"/>
              <a:buChar char="•"/>
            </a:pPr>
            <a:r>
              <a:rPr lang="es-MX" sz="1450" b="1" dirty="0">
                <a:solidFill>
                  <a:schemeClr val="bg1"/>
                </a:solidFill>
                <a:latin typeface="Arial" panose="020B0604020202020204" pitchFamily="34" charset="0"/>
                <a:cs typeface="Arial" panose="020B0604020202020204" pitchFamily="34" charset="0"/>
              </a:rPr>
              <a:t>Elemento 12</a:t>
            </a:r>
          </a:p>
          <a:p>
            <a:pPr marL="285750" indent="-285750" algn="just">
              <a:lnSpc>
                <a:spcPct val="200000"/>
              </a:lnSpc>
              <a:buFont typeface="Arial" panose="020B0604020202020204" pitchFamily="34" charset="0"/>
              <a:buChar char="•"/>
            </a:pPr>
            <a:r>
              <a:rPr lang="es-MX" sz="1450" b="1" dirty="0">
                <a:solidFill>
                  <a:schemeClr val="bg1"/>
                </a:solidFill>
                <a:latin typeface="Arial" panose="020B0604020202020204" pitchFamily="34" charset="0"/>
                <a:cs typeface="Arial" panose="020B0604020202020204" pitchFamily="34" charset="0"/>
              </a:rPr>
              <a:t>Elemento 13</a:t>
            </a:r>
            <a:endParaRPr lang="es-MX" sz="1450" b="1" dirty="0">
              <a:solidFill>
                <a:schemeClr val="bg1"/>
              </a:solidFill>
            </a:endParaRPr>
          </a:p>
        </p:txBody>
      </p:sp>
    </p:spTree>
    <p:extLst>
      <p:ext uri="{BB962C8B-B14F-4D97-AF65-F5344CB8AC3E}">
        <p14:creationId xmlns:p14="http://schemas.microsoft.com/office/powerpoint/2010/main" val="2989069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40F2B8-B5D8-694A-BD2D-5E359D39FC13}"/>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ÍNDICE CORTO</a:t>
            </a:r>
          </a:p>
        </p:txBody>
      </p:sp>
      <p:sp>
        <p:nvSpPr>
          <p:cNvPr id="5" name="CuadroTexto 4">
            <a:extLst>
              <a:ext uri="{FF2B5EF4-FFF2-40B4-BE49-F238E27FC236}">
                <a16:creationId xmlns:a16="http://schemas.microsoft.com/office/drawing/2014/main" id="{77C1192C-CF1B-0E44-A88A-AD54B1FA96FB}"/>
              </a:ext>
            </a:extLst>
          </p:cNvPr>
          <p:cNvSpPr txBox="1"/>
          <p:nvPr/>
        </p:nvSpPr>
        <p:spPr>
          <a:xfrm>
            <a:off x="3457785" y="1521198"/>
            <a:ext cx="6836569" cy="4415376"/>
          </a:xfrm>
          <a:prstGeom prst="rect">
            <a:avLst/>
          </a:prstGeom>
          <a:noFill/>
        </p:spPr>
        <p:txBody>
          <a:bodyPr wrap="square" rtlCol="0">
            <a:spAutoFit/>
          </a:bodyPr>
          <a:lstStyle/>
          <a:p>
            <a:pPr>
              <a:lnSpc>
                <a:spcPct val="150000"/>
              </a:lnSpc>
            </a:pPr>
            <a:r>
              <a:rPr lang="es-MX" sz="2400" b="1" dirty="0">
                <a:solidFill>
                  <a:schemeClr val="accent1">
                    <a:lumMod val="75000"/>
                  </a:schemeClr>
                </a:solidFill>
                <a:latin typeface="Arial" panose="020B0604020202020204" pitchFamily="34" charset="0"/>
                <a:cs typeface="Arial" panose="020B0604020202020204" pitchFamily="34" charset="0"/>
              </a:rPr>
              <a:t>1</a:t>
            </a:r>
            <a:r>
              <a:rPr lang="es-MX"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uno</a:t>
            </a:r>
          </a:p>
          <a:p>
            <a:pPr>
              <a:lnSpc>
                <a:spcPct val="150000"/>
              </a:lnSpc>
            </a:pPr>
            <a:r>
              <a:rPr lang="es-MX" sz="2400" b="1" dirty="0">
                <a:solidFill>
                  <a:schemeClr val="accent1">
                    <a:lumMod val="75000"/>
                  </a:schemeClr>
                </a:solidFill>
                <a:latin typeface="Arial" panose="020B0604020202020204" pitchFamily="34" charset="0"/>
                <a:cs typeface="Arial" panose="020B0604020202020204" pitchFamily="34" charset="0"/>
              </a:rPr>
              <a:t>2</a:t>
            </a:r>
            <a:r>
              <a:rPr lang="es-MX"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dos</a:t>
            </a:r>
          </a:p>
          <a:p>
            <a:pPr>
              <a:lnSpc>
                <a:spcPct val="150000"/>
              </a:lnSpc>
            </a:pPr>
            <a:r>
              <a:rPr lang="es-MX" sz="2400" b="1" dirty="0">
                <a:solidFill>
                  <a:schemeClr val="accent1">
                    <a:lumMod val="75000"/>
                  </a:schemeClr>
                </a:solidFill>
                <a:latin typeface="Arial" panose="020B0604020202020204" pitchFamily="34" charset="0"/>
                <a:cs typeface="Arial" panose="020B0604020202020204" pitchFamily="34" charset="0"/>
              </a:rPr>
              <a:t>3</a:t>
            </a:r>
            <a:r>
              <a:rPr lang="es-MX" sz="2400" b="1" dirty="0">
                <a:latin typeface="Arial" panose="020B0604020202020204" pitchFamily="34" charset="0"/>
                <a:cs typeface="Arial" panose="020B0604020202020204" pitchFamily="34" charset="0"/>
              </a:rPr>
              <a:t> </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tres</a:t>
            </a:r>
          </a:p>
          <a:p>
            <a:pPr>
              <a:lnSpc>
                <a:spcPct val="150000"/>
              </a:lnSpc>
            </a:pPr>
            <a:r>
              <a:rPr lang="es-MX" sz="2400" b="1" dirty="0">
                <a:solidFill>
                  <a:schemeClr val="accent1">
                    <a:lumMod val="75000"/>
                  </a:schemeClr>
                </a:solidFill>
                <a:latin typeface="Arial" panose="020B0604020202020204" pitchFamily="34" charset="0"/>
                <a:cs typeface="Arial" panose="020B0604020202020204" pitchFamily="34" charset="0"/>
              </a:rPr>
              <a:t>4</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cuatro</a:t>
            </a:r>
          </a:p>
          <a:p>
            <a:pPr>
              <a:lnSpc>
                <a:spcPct val="150000"/>
              </a:lnSpc>
            </a:pPr>
            <a:r>
              <a:rPr lang="es-MX" sz="2400" b="1" dirty="0">
                <a:solidFill>
                  <a:schemeClr val="accent1">
                    <a:lumMod val="75000"/>
                  </a:schemeClr>
                </a:solidFill>
                <a:latin typeface="Arial" panose="020B0604020202020204" pitchFamily="34" charset="0"/>
                <a:cs typeface="Arial" panose="020B0604020202020204" pitchFamily="34" charset="0"/>
              </a:rPr>
              <a:t>5</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cinco</a:t>
            </a:r>
          </a:p>
          <a:p>
            <a:pPr>
              <a:lnSpc>
                <a:spcPct val="150000"/>
              </a:lnSpc>
            </a:pPr>
            <a:r>
              <a:rPr lang="es-MX" sz="2400" b="1" dirty="0">
                <a:solidFill>
                  <a:schemeClr val="accent1">
                    <a:lumMod val="75000"/>
                  </a:schemeClr>
                </a:solidFill>
                <a:latin typeface="Arial" panose="020B0604020202020204" pitchFamily="34" charset="0"/>
                <a:cs typeface="Arial" panose="020B0604020202020204" pitchFamily="34" charset="0"/>
              </a:rPr>
              <a:t>6</a:t>
            </a:r>
            <a:r>
              <a:rPr lang="es-MX" sz="2400" b="1" dirty="0">
                <a:latin typeface="Arial" panose="020B0604020202020204" pitchFamily="34" charset="0"/>
                <a:cs typeface="Arial" panose="020B0604020202020204" pitchFamily="34" charset="0"/>
              </a:rPr>
              <a:t> </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seis</a:t>
            </a:r>
          </a:p>
          <a:p>
            <a:pPr>
              <a:lnSpc>
                <a:spcPct val="150000"/>
              </a:lnSpc>
            </a:pPr>
            <a:r>
              <a:rPr lang="es-MX" sz="2400" b="1" dirty="0">
                <a:solidFill>
                  <a:schemeClr val="accent1">
                    <a:lumMod val="75000"/>
                  </a:schemeClr>
                </a:solidFill>
                <a:latin typeface="Arial" panose="020B0604020202020204" pitchFamily="34" charset="0"/>
                <a:cs typeface="Arial" panose="020B0604020202020204" pitchFamily="34" charset="0"/>
              </a:rPr>
              <a:t>7</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siete</a:t>
            </a:r>
          </a:p>
          <a:p>
            <a:pPr>
              <a:lnSpc>
                <a:spcPct val="150000"/>
              </a:lnSpc>
            </a:pPr>
            <a:r>
              <a:rPr lang="es-MX" sz="2400" b="1" dirty="0">
                <a:solidFill>
                  <a:schemeClr val="accent1">
                    <a:lumMod val="75000"/>
                  </a:schemeClr>
                </a:solidFill>
                <a:latin typeface="Arial" panose="020B0604020202020204" pitchFamily="34" charset="0"/>
                <a:cs typeface="Arial" panose="020B0604020202020204" pitchFamily="34" charset="0"/>
              </a:rPr>
              <a:t>8</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ocho</a:t>
            </a:r>
          </a:p>
        </p:txBody>
      </p:sp>
    </p:spTree>
    <p:extLst>
      <p:ext uri="{BB962C8B-B14F-4D97-AF65-F5344CB8AC3E}">
        <p14:creationId xmlns:p14="http://schemas.microsoft.com/office/powerpoint/2010/main" val="1770123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3ACF874-64E2-034F-8004-713055689670}"/>
              </a:ext>
            </a:extLst>
          </p:cNvPr>
          <p:cNvPicPr>
            <a:picLocks noChangeAspect="1"/>
          </p:cNvPicPr>
          <p:nvPr/>
        </p:nvPicPr>
        <p:blipFill>
          <a:blip r:embed="rId2"/>
          <a:stretch>
            <a:fillRect/>
          </a:stretch>
        </p:blipFill>
        <p:spPr>
          <a:xfrm>
            <a:off x="4913127" y="972106"/>
            <a:ext cx="3781422" cy="3771243"/>
          </a:xfrm>
          <a:prstGeom prst="rect">
            <a:avLst/>
          </a:prstGeom>
        </p:spPr>
      </p:pic>
      <p:sp>
        <p:nvSpPr>
          <p:cNvPr id="113" name="CuadroTexto 112">
            <a:extLst>
              <a:ext uri="{FF2B5EF4-FFF2-40B4-BE49-F238E27FC236}">
                <a16:creationId xmlns:a16="http://schemas.microsoft.com/office/drawing/2014/main" id="{BE86D097-42E6-414C-A212-3C462B364092}"/>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DIAGRAMA DE VENN / 3 conjuntos</a:t>
            </a:r>
          </a:p>
        </p:txBody>
      </p:sp>
      <p:sp>
        <p:nvSpPr>
          <p:cNvPr id="115" name="CuadroTexto 114">
            <a:extLst>
              <a:ext uri="{FF2B5EF4-FFF2-40B4-BE49-F238E27FC236}">
                <a16:creationId xmlns:a16="http://schemas.microsoft.com/office/drawing/2014/main" id="{21746DA7-4EEF-3447-82BB-E409744477EF}"/>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117" name="CuadroTexto 116">
            <a:extLst>
              <a:ext uri="{FF2B5EF4-FFF2-40B4-BE49-F238E27FC236}">
                <a16:creationId xmlns:a16="http://schemas.microsoft.com/office/drawing/2014/main" id="{45253327-DB86-004B-B094-0D33D614C995}"/>
              </a:ext>
            </a:extLst>
          </p:cNvPr>
          <p:cNvSpPr txBox="1"/>
          <p:nvPr/>
        </p:nvSpPr>
        <p:spPr>
          <a:xfrm>
            <a:off x="1224418" y="1459915"/>
            <a:ext cx="3029911" cy="646331"/>
          </a:xfrm>
          <a:prstGeom prst="rect">
            <a:avLst/>
          </a:prstGeom>
          <a:noFill/>
        </p:spPr>
        <p:txBody>
          <a:bodyPr wrap="square" rtlCol="0">
            <a:spAutoFit/>
          </a:bodyPr>
          <a:lstStyle/>
          <a:p>
            <a:pPr>
              <a:spcBef>
                <a:spcPts val="130"/>
              </a:spcBef>
              <a:spcAft>
                <a:spcPts val="130"/>
              </a:spcAft>
            </a:pPr>
            <a:r>
              <a:rPr lang="es-MX" b="1" dirty="0">
                <a:solidFill>
                  <a:schemeClr val="accent1">
                    <a:lumMod val="75000"/>
                  </a:schemeClr>
                </a:solidFill>
                <a:latin typeface="Arial" panose="020B0604020202020204" pitchFamily="34" charset="0"/>
                <a:cs typeface="Arial" panose="020B0604020202020204" pitchFamily="34" charset="0"/>
              </a:rPr>
              <a:t>Breve texto introductorio al diagrama.</a:t>
            </a:r>
          </a:p>
        </p:txBody>
      </p:sp>
      <p:pic>
        <p:nvPicPr>
          <p:cNvPr id="3" name="Imagen 2">
            <a:extLst>
              <a:ext uri="{FF2B5EF4-FFF2-40B4-BE49-F238E27FC236}">
                <a16:creationId xmlns:a16="http://schemas.microsoft.com/office/drawing/2014/main" id="{42D69C89-DEE0-8046-9017-4A625ADF6B07}"/>
              </a:ext>
            </a:extLst>
          </p:cNvPr>
          <p:cNvPicPr>
            <a:picLocks noChangeAspect="1"/>
          </p:cNvPicPr>
          <p:nvPr/>
        </p:nvPicPr>
        <p:blipFill>
          <a:blip r:embed="rId2"/>
          <a:stretch>
            <a:fillRect/>
          </a:stretch>
        </p:blipFill>
        <p:spPr>
          <a:xfrm>
            <a:off x="3370667" y="2629507"/>
            <a:ext cx="3781422" cy="3771243"/>
          </a:xfrm>
          <a:prstGeom prst="rect">
            <a:avLst/>
          </a:prstGeom>
        </p:spPr>
      </p:pic>
      <p:pic>
        <p:nvPicPr>
          <p:cNvPr id="21" name="Imagen 20">
            <a:extLst>
              <a:ext uri="{FF2B5EF4-FFF2-40B4-BE49-F238E27FC236}">
                <a16:creationId xmlns:a16="http://schemas.microsoft.com/office/drawing/2014/main" id="{3B8DD86C-884E-154E-ACB5-3EDC88C18BCB}"/>
              </a:ext>
            </a:extLst>
          </p:cNvPr>
          <p:cNvPicPr>
            <a:picLocks noChangeAspect="1"/>
          </p:cNvPicPr>
          <p:nvPr/>
        </p:nvPicPr>
        <p:blipFill>
          <a:blip r:embed="rId2"/>
          <a:stretch>
            <a:fillRect/>
          </a:stretch>
        </p:blipFill>
        <p:spPr>
          <a:xfrm>
            <a:off x="6466030" y="2629507"/>
            <a:ext cx="3781422" cy="3771243"/>
          </a:xfrm>
          <a:prstGeom prst="rect">
            <a:avLst/>
          </a:prstGeom>
        </p:spPr>
      </p:pic>
      <p:sp>
        <p:nvSpPr>
          <p:cNvPr id="12" name="CuadroTexto 11">
            <a:extLst>
              <a:ext uri="{FF2B5EF4-FFF2-40B4-BE49-F238E27FC236}">
                <a16:creationId xmlns:a16="http://schemas.microsoft.com/office/drawing/2014/main" id="{5E59F628-68A7-8545-B19E-760B80A1C749}"/>
              </a:ext>
            </a:extLst>
          </p:cNvPr>
          <p:cNvSpPr txBox="1"/>
          <p:nvPr/>
        </p:nvSpPr>
        <p:spPr>
          <a:xfrm>
            <a:off x="6046497" y="1307721"/>
            <a:ext cx="1790059" cy="363736"/>
          </a:xfrm>
          <a:prstGeom prst="rect">
            <a:avLst/>
          </a:prstGeom>
          <a:noFill/>
        </p:spPr>
        <p:txBody>
          <a:bodyPr wrap="square" rtlCol="0">
            <a:spAutoFit/>
          </a:bodyPr>
          <a:lstStyle/>
          <a:p>
            <a:r>
              <a:rPr lang="es-MX" sz="2000" b="1" dirty="0">
                <a:solidFill>
                  <a:schemeClr val="bg1">
                    <a:lumMod val="95000"/>
                  </a:schemeClr>
                </a:solidFill>
              </a:rPr>
              <a:t>Conjunto A</a:t>
            </a:r>
          </a:p>
        </p:txBody>
      </p:sp>
      <p:sp>
        <p:nvSpPr>
          <p:cNvPr id="24" name="CuadroTexto 23">
            <a:extLst>
              <a:ext uri="{FF2B5EF4-FFF2-40B4-BE49-F238E27FC236}">
                <a16:creationId xmlns:a16="http://schemas.microsoft.com/office/drawing/2014/main" id="{AB79394E-1718-CD4D-82B2-22584B8512E1}"/>
              </a:ext>
            </a:extLst>
          </p:cNvPr>
          <p:cNvSpPr txBox="1"/>
          <p:nvPr/>
        </p:nvSpPr>
        <p:spPr>
          <a:xfrm>
            <a:off x="4737312" y="2922575"/>
            <a:ext cx="2027484" cy="725711"/>
          </a:xfrm>
          <a:prstGeom prst="rect">
            <a:avLst/>
          </a:prstGeom>
          <a:noFill/>
        </p:spPr>
        <p:txBody>
          <a:bodyPr wrap="square" rtlCol="0">
            <a:spAutoFit/>
          </a:bodyPr>
          <a:lstStyle/>
          <a:p>
            <a:pPr algn="ctr">
              <a:lnSpc>
                <a:spcPct val="150000"/>
              </a:lnSpc>
            </a:pPr>
            <a:r>
              <a:rPr lang="es-MX" sz="1450" b="1" dirty="0">
                <a:solidFill>
                  <a:schemeClr val="bg1"/>
                </a:solidFill>
                <a:latin typeface="Arial" panose="020B0604020202020204" pitchFamily="34" charset="0"/>
                <a:cs typeface="Arial" panose="020B0604020202020204" pitchFamily="34" charset="0"/>
              </a:rPr>
              <a:t>Elemento 10</a:t>
            </a:r>
          </a:p>
          <a:p>
            <a:pPr algn="ctr">
              <a:lnSpc>
                <a:spcPct val="150000"/>
              </a:lnSpc>
            </a:pPr>
            <a:r>
              <a:rPr lang="es-MX" sz="1450" b="1" dirty="0">
                <a:solidFill>
                  <a:schemeClr val="bg1"/>
                </a:solidFill>
                <a:latin typeface="Arial" panose="020B0604020202020204" pitchFamily="34" charset="0"/>
                <a:cs typeface="Arial" panose="020B0604020202020204" pitchFamily="34" charset="0"/>
              </a:rPr>
              <a:t>Elemento 11</a:t>
            </a:r>
            <a:endParaRPr lang="es-MX" sz="1450" b="1" dirty="0">
              <a:solidFill>
                <a:schemeClr val="bg1"/>
              </a:solidFill>
            </a:endParaRPr>
          </a:p>
        </p:txBody>
      </p:sp>
      <p:sp>
        <p:nvSpPr>
          <p:cNvPr id="8" name="CuadroTexto 7">
            <a:extLst>
              <a:ext uri="{FF2B5EF4-FFF2-40B4-BE49-F238E27FC236}">
                <a16:creationId xmlns:a16="http://schemas.microsoft.com/office/drawing/2014/main" id="{5AAE9004-B178-C84B-AF47-6E491F28D510}"/>
              </a:ext>
            </a:extLst>
          </p:cNvPr>
          <p:cNvSpPr txBox="1"/>
          <p:nvPr/>
        </p:nvSpPr>
        <p:spPr>
          <a:xfrm>
            <a:off x="5959452" y="1622316"/>
            <a:ext cx="1877104" cy="98488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1</a:t>
            </a:r>
          </a:p>
          <a:p>
            <a:pPr marL="285750" indent="-285750" algn="just">
              <a:lnSpc>
                <a:spcPct val="15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2</a:t>
            </a:r>
          </a:p>
          <a:p>
            <a:pPr marL="285750" indent="-285750" algn="just">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3</a:t>
            </a:r>
          </a:p>
        </p:txBody>
      </p:sp>
      <p:sp>
        <p:nvSpPr>
          <p:cNvPr id="15" name="CuadroTexto 14">
            <a:extLst>
              <a:ext uri="{FF2B5EF4-FFF2-40B4-BE49-F238E27FC236}">
                <a16:creationId xmlns:a16="http://schemas.microsoft.com/office/drawing/2014/main" id="{858202A5-1E01-CB40-BDE0-A9C1B90A27FF}"/>
              </a:ext>
            </a:extLst>
          </p:cNvPr>
          <p:cNvSpPr txBox="1"/>
          <p:nvPr/>
        </p:nvSpPr>
        <p:spPr>
          <a:xfrm>
            <a:off x="3696700" y="4628985"/>
            <a:ext cx="1877104" cy="98488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4</a:t>
            </a:r>
          </a:p>
          <a:p>
            <a:pPr marL="285750" indent="-285750" algn="just">
              <a:lnSpc>
                <a:spcPct val="15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5</a:t>
            </a:r>
          </a:p>
          <a:p>
            <a:pPr marL="285750" indent="-285750" algn="just">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6</a:t>
            </a:r>
          </a:p>
        </p:txBody>
      </p:sp>
      <p:sp>
        <p:nvSpPr>
          <p:cNvPr id="14" name="CuadroTexto 13">
            <a:extLst>
              <a:ext uri="{FF2B5EF4-FFF2-40B4-BE49-F238E27FC236}">
                <a16:creationId xmlns:a16="http://schemas.microsoft.com/office/drawing/2014/main" id="{0B2D8FCE-CC83-0449-8B51-280FED4ABBB5}"/>
              </a:ext>
            </a:extLst>
          </p:cNvPr>
          <p:cNvSpPr txBox="1"/>
          <p:nvPr/>
        </p:nvSpPr>
        <p:spPr>
          <a:xfrm>
            <a:off x="3783745" y="4221402"/>
            <a:ext cx="1790059" cy="400110"/>
          </a:xfrm>
          <a:prstGeom prst="rect">
            <a:avLst/>
          </a:prstGeom>
          <a:noFill/>
        </p:spPr>
        <p:txBody>
          <a:bodyPr wrap="square" rtlCol="0">
            <a:spAutoFit/>
          </a:bodyPr>
          <a:lstStyle/>
          <a:p>
            <a:r>
              <a:rPr lang="es-MX" sz="2000" b="1" dirty="0">
                <a:solidFill>
                  <a:schemeClr val="bg1">
                    <a:lumMod val="95000"/>
                  </a:schemeClr>
                </a:solidFill>
              </a:rPr>
              <a:t>Conjunto B</a:t>
            </a:r>
          </a:p>
        </p:txBody>
      </p:sp>
      <p:sp>
        <p:nvSpPr>
          <p:cNvPr id="16" name="CuadroTexto 15">
            <a:extLst>
              <a:ext uri="{FF2B5EF4-FFF2-40B4-BE49-F238E27FC236}">
                <a16:creationId xmlns:a16="http://schemas.microsoft.com/office/drawing/2014/main" id="{15194255-903E-CC4A-BB43-5BC9A8963B5C}"/>
              </a:ext>
            </a:extLst>
          </p:cNvPr>
          <p:cNvSpPr txBox="1"/>
          <p:nvPr/>
        </p:nvSpPr>
        <p:spPr>
          <a:xfrm>
            <a:off x="8253200" y="4628985"/>
            <a:ext cx="1877104" cy="98488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7</a:t>
            </a:r>
          </a:p>
          <a:p>
            <a:pPr marL="285750" indent="-285750" algn="just">
              <a:lnSpc>
                <a:spcPct val="150000"/>
              </a:lnSpc>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8</a:t>
            </a:r>
          </a:p>
          <a:p>
            <a:pPr marL="285750" indent="-285750" algn="just">
              <a:buFont typeface="Arial" panose="020B0604020202020204" pitchFamily="34" charset="0"/>
              <a:buChar char="•"/>
            </a:pPr>
            <a:r>
              <a:rPr lang="es-MX" sz="1450" dirty="0">
                <a:solidFill>
                  <a:schemeClr val="bg1"/>
                </a:solidFill>
                <a:latin typeface="Arial" panose="020B0604020202020204" pitchFamily="34" charset="0"/>
                <a:cs typeface="Arial" panose="020B0604020202020204" pitchFamily="34" charset="0"/>
              </a:rPr>
              <a:t>Elemento 9</a:t>
            </a:r>
          </a:p>
        </p:txBody>
      </p:sp>
      <p:sp>
        <p:nvSpPr>
          <p:cNvPr id="17" name="CuadroTexto 16">
            <a:extLst>
              <a:ext uri="{FF2B5EF4-FFF2-40B4-BE49-F238E27FC236}">
                <a16:creationId xmlns:a16="http://schemas.microsoft.com/office/drawing/2014/main" id="{561B93AC-1483-7945-BF86-B0CF3732299A}"/>
              </a:ext>
            </a:extLst>
          </p:cNvPr>
          <p:cNvSpPr txBox="1"/>
          <p:nvPr/>
        </p:nvSpPr>
        <p:spPr>
          <a:xfrm>
            <a:off x="8340245" y="4221402"/>
            <a:ext cx="1790059" cy="400110"/>
          </a:xfrm>
          <a:prstGeom prst="rect">
            <a:avLst/>
          </a:prstGeom>
          <a:noFill/>
        </p:spPr>
        <p:txBody>
          <a:bodyPr wrap="square" rtlCol="0">
            <a:spAutoFit/>
          </a:bodyPr>
          <a:lstStyle/>
          <a:p>
            <a:r>
              <a:rPr lang="es-MX" sz="2000" b="1" dirty="0">
                <a:solidFill>
                  <a:schemeClr val="bg1">
                    <a:lumMod val="95000"/>
                  </a:schemeClr>
                </a:solidFill>
              </a:rPr>
              <a:t>Conjunto C</a:t>
            </a:r>
          </a:p>
        </p:txBody>
      </p:sp>
      <p:sp>
        <p:nvSpPr>
          <p:cNvPr id="18" name="CuadroTexto 17">
            <a:extLst>
              <a:ext uri="{FF2B5EF4-FFF2-40B4-BE49-F238E27FC236}">
                <a16:creationId xmlns:a16="http://schemas.microsoft.com/office/drawing/2014/main" id="{F63EE594-2A5B-8E4D-9C34-CE330CA5F9BA}"/>
              </a:ext>
            </a:extLst>
          </p:cNvPr>
          <p:cNvSpPr txBox="1"/>
          <p:nvPr/>
        </p:nvSpPr>
        <p:spPr>
          <a:xfrm>
            <a:off x="6821521" y="2955890"/>
            <a:ext cx="2027484" cy="725711"/>
          </a:xfrm>
          <a:prstGeom prst="rect">
            <a:avLst/>
          </a:prstGeom>
          <a:noFill/>
        </p:spPr>
        <p:txBody>
          <a:bodyPr wrap="square" rtlCol="0">
            <a:spAutoFit/>
          </a:bodyPr>
          <a:lstStyle/>
          <a:p>
            <a:pPr algn="ctr">
              <a:lnSpc>
                <a:spcPct val="150000"/>
              </a:lnSpc>
            </a:pPr>
            <a:r>
              <a:rPr lang="es-MX" sz="1450" b="1" dirty="0">
                <a:solidFill>
                  <a:schemeClr val="bg1"/>
                </a:solidFill>
                <a:latin typeface="Arial" panose="020B0604020202020204" pitchFamily="34" charset="0"/>
                <a:cs typeface="Arial" panose="020B0604020202020204" pitchFamily="34" charset="0"/>
              </a:rPr>
              <a:t>Elemento 12</a:t>
            </a:r>
          </a:p>
          <a:p>
            <a:pPr algn="ctr">
              <a:lnSpc>
                <a:spcPct val="150000"/>
              </a:lnSpc>
            </a:pPr>
            <a:r>
              <a:rPr lang="es-MX" sz="1450" b="1" dirty="0">
                <a:solidFill>
                  <a:schemeClr val="bg1"/>
                </a:solidFill>
                <a:latin typeface="Arial" panose="020B0604020202020204" pitchFamily="34" charset="0"/>
                <a:cs typeface="Arial" panose="020B0604020202020204" pitchFamily="34" charset="0"/>
              </a:rPr>
              <a:t>Elemento 13</a:t>
            </a:r>
            <a:endParaRPr lang="es-MX" sz="1450" b="1" dirty="0">
              <a:solidFill>
                <a:schemeClr val="bg1"/>
              </a:solidFill>
            </a:endParaRPr>
          </a:p>
        </p:txBody>
      </p:sp>
      <p:sp>
        <p:nvSpPr>
          <p:cNvPr id="19" name="CuadroTexto 18">
            <a:extLst>
              <a:ext uri="{FF2B5EF4-FFF2-40B4-BE49-F238E27FC236}">
                <a16:creationId xmlns:a16="http://schemas.microsoft.com/office/drawing/2014/main" id="{DE143FDC-E62B-AC42-85C2-96CDC1BB2410}"/>
              </a:ext>
            </a:extLst>
          </p:cNvPr>
          <p:cNvSpPr txBox="1"/>
          <p:nvPr/>
        </p:nvSpPr>
        <p:spPr>
          <a:xfrm>
            <a:off x="5899837" y="4786500"/>
            <a:ext cx="2027484" cy="725711"/>
          </a:xfrm>
          <a:prstGeom prst="rect">
            <a:avLst/>
          </a:prstGeom>
          <a:noFill/>
        </p:spPr>
        <p:txBody>
          <a:bodyPr wrap="square" rtlCol="0">
            <a:spAutoFit/>
          </a:bodyPr>
          <a:lstStyle/>
          <a:p>
            <a:pPr algn="ctr">
              <a:lnSpc>
                <a:spcPct val="150000"/>
              </a:lnSpc>
            </a:pPr>
            <a:r>
              <a:rPr lang="es-MX" sz="1450" b="1" dirty="0">
                <a:solidFill>
                  <a:schemeClr val="bg1"/>
                </a:solidFill>
                <a:latin typeface="Arial" panose="020B0604020202020204" pitchFamily="34" charset="0"/>
                <a:cs typeface="Arial" panose="020B0604020202020204" pitchFamily="34" charset="0"/>
              </a:rPr>
              <a:t>Elemento 14</a:t>
            </a:r>
          </a:p>
          <a:p>
            <a:pPr algn="ctr">
              <a:lnSpc>
                <a:spcPct val="150000"/>
              </a:lnSpc>
            </a:pPr>
            <a:r>
              <a:rPr lang="es-MX" sz="1450" b="1" dirty="0">
                <a:solidFill>
                  <a:schemeClr val="bg1"/>
                </a:solidFill>
                <a:latin typeface="Arial" panose="020B0604020202020204" pitchFamily="34" charset="0"/>
                <a:cs typeface="Arial" panose="020B0604020202020204" pitchFamily="34" charset="0"/>
              </a:rPr>
              <a:t>Elemento 15</a:t>
            </a:r>
            <a:endParaRPr lang="es-MX" sz="1450" b="1" dirty="0">
              <a:solidFill>
                <a:schemeClr val="bg1"/>
              </a:solidFill>
            </a:endParaRPr>
          </a:p>
        </p:txBody>
      </p:sp>
      <p:sp>
        <p:nvSpPr>
          <p:cNvPr id="20" name="CuadroTexto 19">
            <a:extLst>
              <a:ext uri="{FF2B5EF4-FFF2-40B4-BE49-F238E27FC236}">
                <a16:creationId xmlns:a16="http://schemas.microsoft.com/office/drawing/2014/main" id="{39C492BD-515C-8344-95A7-AC800266486A}"/>
              </a:ext>
            </a:extLst>
          </p:cNvPr>
          <p:cNvSpPr txBox="1"/>
          <p:nvPr/>
        </p:nvSpPr>
        <p:spPr>
          <a:xfrm>
            <a:off x="5807779" y="3921359"/>
            <a:ext cx="2027484" cy="391004"/>
          </a:xfrm>
          <a:prstGeom prst="rect">
            <a:avLst/>
          </a:prstGeom>
          <a:noFill/>
        </p:spPr>
        <p:txBody>
          <a:bodyPr wrap="square" rtlCol="0">
            <a:spAutoFit/>
          </a:bodyPr>
          <a:lstStyle/>
          <a:p>
            <a:pPr algn="ctr">
              <a:lnSpc>
                <a:spcPct val="150000"/>
              </a:lnSpc>
            </a:pPr>
            <a:r>
              <a:rPr lang="es-MX" sz="1450" b="1" dirty="0">
                <a:solidFill>
                  <a:schemeClr val="bg1"/>
                </a:solidFill>
                <a:latin typeface="Arial" panose="020B0604020202020204" pitchFamily="34" charset="0"/>
                <a:cs typeface="Arial" panose="020B0604020202020204" pitchFamily="34" charset="0"/>
              </a:rPr>
              <a:t>Elemento 16</a:t>
            </a:r>
            <a:endParaRPr lang="es-MX" sz="1450" b="1" dirty="0">
              <a:solidFill>
                <a:schemeClr val="bg1"/>
              </a:solidFill>
            </a:endParaRPr>
          </a:p>
        </p:txBody>
      </p:sp>
    </p:spTree>
    <p:extLst>
      <p:ext uri="{BB962C8B-B14F-4D97-AF65-F5344CB8AC3E}">
        <p14:creationId xmlns:p14="http://schemas.microsoft.com/office/powerpoint/2010/main" val="1581731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9F24730-B945-D04B-B4AD-96E05CC183A5}"/>
              </a:ext>
            </a:extLst>
          </p:cNvPr>
          <p:cNvPicPr>
            <a:picLocks noChangeAspect="1"/>
          </p:cNvPicPr>
          <p:nvPr/>
        </p:nvPicPr>
        <p:blipFill>
          <a:blip r:embed="rId2"/>
          <a:stretch>
            <a:fillRect/>
          </a:stretch>
        </p:blipFill>
        <p:spPr>
          <a:xfrm>
            <a:off x="1149742" y="1499663"/>
            <a:ext cx="10751247" cy="4547729"/>
          </a:xfrm>
          <a:prstGeom prst="rect">
            <a:avLst/>
          </a:prstGeom>
        </p:spPr>
      </p:pic>
      <p:sp>
        <p:nvSpPr>
          <p:cNvPr id="113" name="CuadroTexto 112">
            <a:extLst>
              <a:ext uri="{FF2B5EF4-FFF2-40B4-BE49-F238E27FC236}">
                <a16:creationId xmlns:a16="http://schemas.microsoft.com/office/drawing/2014/main" id="{BE86D097-42E6-414C-A212-3C462B364092}"/>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TABLA / 3 x 5</a:t>
            </a:r>
          </a:p>
        </p:txBody>
      </p:sp>
      <p:sp>
        <p:nvSpPr>
          <p:cNvPr id="115" name="CuadroTexto 114">
            <a:extLst>
              <a:ext uri="{FF2B5EF4-FFF2-40B4-BE49-F238E27FC236}">
                <a16:creationId xmlns:a16="http://schemas.microsoft.com/office/drawing/2014/main" id="{21746DA7-4EEF-3447-82BB-E409744477EF}"/>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117" name="CuadroTexto 116">
            <a:extLst>
              <a:ext uri="{FF2B5EF4-FFF2-40B4-BE49-F238E27FC236}">
                <a16:creationId xmlns:a16="http://schemas.microsoft.com/office/drawing/2014/main" id="{45253327-DB86-004B-B094-0D33D614C995}"/>
              </a:ext>
            </a:extLst>
          </p:cNvPr>
          <p:cNvSpPr txBox="1"/>
          <p:nvPr/>
        </p:nvSpPr>
        <p:spPr>
          <a:xfrm>
            <a:off x="1149742" y="953497"/>
            <a:ext cx="10751247" cy="369332"/>
          </a:xfrm>
          <a:prstGeom prst="rect">
            <a:avLst/>
          </a:prstGeom>
          <a:noFill/>
        </p:spPr>
        <p:txBody>
          <a:bodyPr wrap="square" rtlCol="0">
            <a:spAutoFit/>
          </a:bodyPr>
          <a:lstStyle/>
          <a:p>
            <a:pPr algn="ctr">
              <a:spcBef>
                <a:spcPts val="130"/>
              </a:spcBef>
              <a:spcAft>
                <a:spcPts val="130"/>
              </a:spcAft>
            </a:pPr>
            <a:r>
              <a:rPr lang="es-MX" b="1" dirty="0">
                <a:solidFill>
                  <a:schemeClr val="accent1">
                    <a:lumMod val="75000"/>
                  </a:schemeClr>
                </a:solidFill>
                <a:latin typeface="Arial" panose="020B0604020202020204" pitchFamily="34" charset="0"/>
                <a:cs typeface="Arial" panose="020B0604020202020204" pitchFamily="34" charset="0"/>
              </a:rPr>
              <a:t>Breve texto introductorio a la tabla.</a:t>
            </a:r>
          </a:p>
        </p:txBody>
      </p:sp>
      <p:sp>
        <p:nvSpPr>
          <p:cNvPr id="12" name="CuadroTexto 11">
            <a:extLst>
              <a:ext uri="{FF2B5EF4-FFF2-40B4-BE49-F238E27FC236}">
                <a16:creationId xmlns:a16="http://schemas.microsoft.com/office/drawing/2014/main" id="{5E59F628-68A7-8545-B19E-760B80A1C749}"/>
              </a:ext>
            </a:extLst>
          </p:cNvPr>
          <p:cNvSpPr txBox="1"/>
          <p:nvPr/>
        </p:nvSpPr>
        <p:spPr>
          <a:xfrm>
            <a:off x="1357762" y="1656965"/>
            <a:ext cx="1790059" cy="400110"/>
          </a:xfrm>
          <a:prstGeom prst="rect">
            <a:avLst/>
          </a:prstGeom>
          <a:noFill/>
        </p:spPr>
        <p:txBody>
          <a:bodyPr wrap="square" rtlCol="0">
            <a:spAutoFit/>
          </a:bodyPr>
          <a:lstStyle/>
          <a:p>
            <a:pPr algn="ctr"/>
            <a:r>
              <a:rPr lang="es-MX" sz="2000" b="1" dirty="0">
                <a:solidFill>
                  <a:schemeClr val="bg1">
                    <a:lumMod val="95000"/>
                  </a:schemeClr>
                </a:solidFill>
              </a:rPr>
              <a:t>INFORMACIÓN</a:t>
            </a:r>
          </a:p>
        </p:txBody>
      </p:sp>
      <p:sp>
        <p:nvSpPr>
          <p:cNvPr id="22" name="CuadroTexto 21">
            <a:extLst>
              <a:ext uri="{FF2B5EF4-FFF2-40B4-BE49-F238E27FC236}">
                <a16:creationId xmlns:a16="http://schemas.microsoft.com/office/drawing/2014/main" id="{8C1B594F-CD12-1D4D-9D7D-CABA0C444A96}"/>
              </a:ext>
            </a:extLst>
          </p:cNvPr>
          <p:cNvSpPr txBox="1"/>
          <p:nvPr/>
        </p:nvSpPr>
        <p:spPr>
          <a:xfrm>
            <a:off x="3806494" y="1656965"/>
            <a:ext cx="1790059" cy="400110"/>
          </a:xfrm>
          <a:prstGeom prst="rect">
            <a:avLst/>
          </a:prstGeom>
          <a:noFill/>
        </p:spPr>
        <p:txBody>
          <a:bodyPr wrap="square" rtlCol="0">
            <a:spAutoFit/>
          </a:bodyPr>
          <a:lstStyle/>
          <a:p>
            <a:pPr algn="ctr"/>
            <a:r>
              <a:rPr lang="es-MX" sz="2000" b="1" dirty="0">
                <a:solidFill>
                  <a:schemeClr val="bg1">
                    <a:lumMod val="95000"/>
                  </a:schemeClr>
                </a:solidFill>
              </a:rPr>
              <a:t>Columna 1</a:t>
            </a:r>
          </a:p>
        </p:txBody>
      </p:sp>
      <p:sp>
        <p:nvSpPr>
          <p:cNvPr id="23" name="CuadroTexto 22">
            <a:extLst>
              <a:ext uri="{FF2B5EF4-FFF2-40B4-BE49-F238E27FC236}">
                <a16:creationId xmlns:a16="http://schemas.microsoft.com/office/drawing/2014/main" id="{C2C458DA-5FDD-7545-AC7C-F08B7D796C1A}"/>
              </a:ext>
            </a:extLst>
          </p:cNvPr>
          <p:cNvSpPr txBox="1"/>
          <p:nvPr/>
        </p:nvSpPr>
        <p:spPr>
          <a:xfrm>
            <a:off x="6797667" y="1656965"/>
            <a:ext cx="1790059" cy="400110"/>
          </a:xfrm>
          <a:prstGeom prst="rect">
            <a:avLst/>
          </a:prstGeom>
          <a:noFill/>
        </p:spPr>
        <p:txBody>
          <a:bodyPr wrap="square" rtlCol="0">
            <a:spAutoFit/>
          </a:bodyPr>
          <a:lstStyle/>
          <a:p>
            <a:pPr algn="ctr"/>
            <a:r>
              <a:rPr lang="es-MX" sz="2000" b="1" dirty="0">
                <a:solidFill>
                  <a:schemeClr val="bg1">
                    <a:lumMod val="95000"/>
                  </a:schemeClr>
                </a:solidFill>
              </a:rPr>
              <a:t>Columna 2</a:t>
            </a:r>
          </a:p>
        </p:txBody>
      </p:sp>
      <p:sp>
        <p:nvSpPr>
          <p:cNvPr id="25" name="CuadroTexto 24">
            <a:extLst>
              <a:ext uri="{FF2B5EF4-FFF2-40B4-BE49-F238E27FC236}">
                <a16:creationId xmlns:a16="http://schemas.microsoft.com/office/drawing/2014/main" id="{51C7CA0B-97FA-1846-AEBA-8336AB9CB8F1}"/>
              </a:ext>
            </a:extLst>
          </p:cNvPr>
          <p:cNvSpPr txBox="1"/>
          <p:nvPr/>
        </p:nvSpPr>
        <p:spPr>
          <a:xfrm>
            <a:off x="9571863" y="1656965"/>
            <a:ext cx="1790059" cy="400110"/>
          </a:xfrm>
          <a:prstGeom prst="rect">
            <a:avLst/>
          </a:prstGeom>
          <a:noFill/>
        </p:spPr>
        <p:txBody>
          <a:bodyPr wrap="square" rtlCol="0">
            <a:spAutoFit/>
          </a:bodyPr>
          <a:lstStyle/>
          <a:p>
            <a:pPr algn="ctr"/>
            <a:r>
              <a:rPr lang="es-MX" sz="2000" b="1" dirty="0">
                <a:solidFill>
                  <a:schemeClr val="bg1">
                    <a:lumMod val="95000"/>
                  </a:schemeClr>
                </a:solidFill>
              </a:rPr>
              <a:t>Columna 3</a:t>
            </a:r>
          </a:p>
        </p:txBody>
      </p:sp>
      <p:sp>
        <p:nvSpPr>
          <p:cNvPr id="26" name="CuadroTexto 25">
            <a:extLst>
              <a:ext uri="{FF2B5EF4-FFF2-40B4-BE49-F238E27FC236}">
                <a16:creationId xmlns:a16="http://schemas.microsoft.com/office/drawing/2014/main" id="{B72952DB-465B-5342-8510-FFB664F9032B}"/>
              </a:ext>
            </a:extLst>
          </p:cNvPr>
          <p:cNvSpPr txBox="1"/>
          <p:nvPr/>
        </p:nvSpPr>
        <p:spPr>
          <a:xfrm>
            <a:off x="1357762" y="2416382"/>
            <a:ext cx="1790059" cy="400110"/>
          </a:xfrm>
          <a:prstGeom prst="rect">
            <a:avLst/>
          </a:prstGeom>
          <a:noFill/>
        </p:spPr>
        <p:txBody>
          <a:bodyPr wrap="square" rtlCol="0">
            <a:spAutoFit/>
          </a:bodyPr>
          <a:lstStyle/>
          <a:p>
            <a:pPr algn="ctr"/>
            <a:r>
              <a:rPr lang="es-MX" sz="2000" b="1" dirty="0">
                <a:solidFill>
                  <a:schemeClr val="bg1">
                    <a:lumMod val="95000"/>
                  </a:schemeClr>
                </a:solidFill>
              </a:rPr>
              <a:t>Fila 1</a:t>
            </a:r>
          </a:p>
        </p:txBody>
      </p:sp>
      <p:sp>
        <p:nvSpPr>
          <p:cNvPr id="27" name="CuadroTexto 26">
            <a:extLst>
              <a:ext uri="{FF2B5EF4-FFF2-40B4-BE49-F238E27FC236}">
                <a16:creationId xmlns:a16="http://schemas.microsoft.com/office/drawing/2014/main" id="{7BAA0B4B-7069-224B-9850-374B2ED89BBD}"/>
              </a:ext>
            </a:extLst>
          </p:cNvPr>
          <p:cNvSpPr txBox="1"/>
          <p:nvPr/>
        </p:nvSpPr>
        <p:spPr>
          <a:xfrm>
            <a:off x="1357762" y="3175799"/>
            <a:ext cx="1790059" cy="400110"/>
          </a:xfrm>
          <a:prstGeom prst="rect">
            <a:avLst/>
          </a:prstGeom>
          <a:noFill/>
        </p:spPr>
        <p:txBody>
          <a:bodyPr wrap="square" rtlCol="0">
            <a:spAutoFit/>
          </a:bodyPr>
          <a:lstStyle/>
          <a:p>
            <a:pPr algn="ctr"/>
            <a:r>
              <a:rPr lang="es-MX" sz="2000" b="1" dirty="0">
                <a:solidFill>
                  <a:schemeClr val="bg1">
                    <a:lumMod val="95000"/>
                  </a:schemeClr>
                </a:solidFill>
              </a:rPr>
              <a:t>Fila 2</a:t>
            </a:r>
          </a:p>
        </p:txBody>
      </p:sp>
      <p:sp>
        <p:nvSpPr>
          <p:cNvPr id="28" name="CuadroTexto 27">
            <a:extLst>
              <a:ext uri="{FF2B5EF4-FFF2-40B4-BE49-F238E27FC236}">
                <a16:creationId xmlns:a16="http://schemas.microsoft.com/office/drawing/2014/main" id="{36723F23-4B5B-DB48-9B7C-4DE2A0390571}"/>
              </a:ext>
            </a:extLst>
          </p:cNvPr>
          <p:cNvSpPr txBox="1"/>
          <p:nvPr/>
        </p:nvSpPr>
        <p:spPr>
          <a:xfrm>
            <a:off x="1357762" y="3950715"/>
            <a:ext cx="1790059" cy="400110"/>
          </a:xfrm>
          <a:prstGeom prst="rect">
            <a:avLst/>
          </a:prstGeom>
          <a:noFill/>
        </p:spPr>
        <p:txBody>
          <a:bodyPr wrap="square" rtlCol="0">
            <a:spAutoFit/>
          </a:bodyPr>
          <a:lstStyle/>
          <a:p>
            <a:pPr algn="ctr"/>
            <a:r>
              <a:rPr lang="es-MX" sz="2000" b="1" dirty="0">
                <a:solidFill>
                  <a:schemeClr val="bg1">
                    <a:lumMod val="95000"/>
                  </a:schemeClr>
                </a:solidFill>
              </a:rPr>
              <a:t>Fila 3</a:t>
            </a:r>
          </a:p>
        </p:txBody>
      </p:sp>
      <p:sp>
        <p:nvSpPr>
          <p:cNvPr id="29" name="CuadroTexto 28">
            <a:extLst>
              <a:ext uri="{FF2B5EF4-FFF2-40B4-BE49-F238E27FC236}">
                <a16:creationId xmlns:a16="http://schemas.microsoft.com/office/drawing/2014/main" id="{2FE088F9-A3DE-8E47-87A3-80F570B1D475}"/>
              </a:ext>
            </a:extLst>
          </p:cNvPr>
          <p:cNvSpPr txBox="1"/>
          <p:nvPr/>
        </p:nvSpPr>
        <p:spPr>
          <a:xfrm>
            <a:off x="1357762" y="4725631"/>
            <a:ext cx="1790059" cy="400110"/>
          </a:xfrm>
          <a:prstGeom prst="rect">
            <a:avLst/>
          </a:prstGeom>
          <a:noFill/>
        </p:spPr>
        <p:txBody>
          <a:bodyPr wrap="square" rtlCol="0">
            <a:spAutoFit/>
          </a:bodyPr>
          <a:lstStyle/>
          <a:p>
            <a:pPr algn="ctr"/>
            <a:r>
              <a:rPr lang="es-MX" sz="2000" b="1" dirty="0">
                <a:solidFill>
                  <a:schemeClr val="bg1">
                    <a:lumMod val="95000"/>
                  </a:schemeClr>
                </a:solidFill>
              </a:rPr>
              <a:t>Fila 4</a:t>
            </a:r>
          </a:p>
        </p:txBody>
      </p:sp>
      <p:sp>
        <p:nvSpPr>
          <p:cNvPr id="30" name="CuadroTexto 29">
            <a:extLst>
              <a:ext uri="{FF2B5EF4-FFF2-40B4-BE49-F238E27FC236}">
                <a16:creationId xmlns:a16="http://schemas.microsoft.com/office/drawing/2014/main" id="{68BA70EF-C7B1-9241-B12D-19AF99B66BD1}"/>
              </a:ext>
            </a:extLst>
          </p:cNvPr>
          <p:cNvSpPr txBox="1"/>
          <p:nvPr/>
        </p:nvSpPr>
        <p:spPr>
          <a:xfrm>
            <a:off x="1357762" y="5485048"/>
            <a:ext cx="1790059" cy="400110"/>
          </a:xfrm>
          <a:prstGeom prst="rect">
            <a:avLst/>
          </a:prstGeom>
          <a:noFill/>
        </p:spPr>
        <p:txBody>
          <a:bodyPr wrap="square" rtlCol="0">
            <a:spAutoFit/>
          </a:bodyPr>
          <a:lstStyle/>
          <a:p>
            <a:pPr algn="ctr"/>
            <a:r>
              <a:rPr lang="es-MX" sz="2000" b="1" dirty="0">
                <a:solidFill>
                  <a:schemeClr val="bg1">
                    <a:lumMod val="95000"/>
                  </a:schemeClr>
                </a:solidFill>
              </a:rPr>
              <a:t>Fila 5</a:t>
            </a:r>
          </a:p>
        </p:txBody>
      </p:sp>
      <p:sp>
        <p:nvSpPr>
          <p:cNvPr id="31" name="CuadroTexto 30">
            <a:extLst>
              <a:ext uri="{FF2B5EF4-FFF2-40B4-BE49-F238E27FC236}">
                <a16:creationId xmlns:a16="http://schemas.microsoft.com/office/drawing/2014/main" id="{1266B7EF-A29E-664D-A2EA-DB8B89B09511}"/>
              </a:ext>
            </a:extLst>
          </p:cNvPr>
          <p:cNvSpPr txBox="1"/>
          <p:nvPr/>
        </p:nvSpPr>
        <p:spPr>
          <a:xfrm>
            <a:off x="3665032" y="2416382"/>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1-1</a:t>
            </a:r>
          </a:p>
        </p:txBody>
      </p:sp>
      <p:sp>
        <p:nvSpPr>
          <p:cNvPr id="32" name="CuadroTexto 31">
            <a:extLst>
              <a:ext uri="{FF2B5EF4-FFF2-40B4-BE49-F238E27FC236}">
                <a16:creationId xmlns:a16="http://schemas.microsoft.com/office/drawing/2014/main" id="{5878EB77-C222-B641-BF8E-9CF48A82FF41}"/>
              </a:ext>
            </a:extLst>
          </p:cNvPr>
          <p:cNvSpPr txBox="1"/>
          <p:nvPr/>
        </p:nvSpPr>
        <p:spPr>
          <a:xfrm>
            <a:off x="6578713" y="2416382"/>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1-2</a:t>
            </a:r>
          </a:p>
        </p:txBody>
      </p:sp>
      <p:sp>
        <p:nvSpPr>
          <p:cNvPr id="33" name="CuadroTexto 32">
            <a:extLst>
              <a:ext uri="{FF2B5EF4-FFF2-40B4-BE49-F238E27FC236}">
                <a16:creationId xmlns:a16="http://schemas.microsoft.com/office/drawing/2014/main" id="{93FAA4FA-CD9F-824F-BD5F-95A0B5443758}"/>
              </a:ext>
            </a:extLst>
          </p:cNvPr>
          <p:cNvSpPr txBox="1"/>
          <p:nvPr/>
        </p:nvSpPr>
        <p:spPr>
          <a:xfrm>
            <a:off x="9507892" y="2416382"/>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1-3</a:t>
            </a:r>
          </a:p>
        </p:txBody>
      </p:sp>
      <p:sp>
        <p:nvSpPr>
          <p:cNvPr id="34" name="CuadroTexto 33">
            <a:extLst>
              <a:ext uri="{FF2B5EF4-FFF2-40B4-BE49-F238E27FC236}">
                <a16:creationId xmlns:a16="http://schemas.microsoft.com/office/drawing/2014/main" id="{D5130E0C-FCA7-8245-BBEF-5496A8D35B91}"/>
              </a:ext>
            </a:extLst>
          </p:cNvPr>
          <p:cNvSpPr txBox="1"/>
          <p:nvPr/>
        </p:nvSpPr>
        <p:spPr>
          <a:xfrm>
            <a:off x="3665032" y="3222293"/>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2-1</a:t>
            </a:r>
          </a:p>
        </p:txBody>
      </p:sp>
      <p:sp>
        <p:nvSpPr>
          <p:cNvPr id="35" name="CuadroTexto 34">
            <a:extLst>
              <a:ext uri="{FF2B5EF4-FFF2-40B4-BE49-F238E27FC236}">
                <a16:creationId xmlns:a16="http://schemas.microsoft.com/office/drawing/2014/main" id="{5CB95010-053B-4843-8BD6-F20B151989A8}"/>
              </a:ext>
            </a:extLst>
          </p:cNvPr>
          <p:cNvSpPr txBox="1"/>
          <p:nvPr/>
        </p:nvSpPr>
        <p:spPr>
          <a:xfrm>
            <a:off x="6578713" y="3222293"/>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2-2</a:t>
            </a:r>
          </a:p>
        </p:txBody>
      </p:sp>
      <p:sp>
        <p:nvSpPr>
          <p:cNvPr id="36" name="CuadroTexto 35">
            <a:extLst>
              <a:ext uri="{FF2B5EF4-FFF2-40B4-BE49-F238E27FC236}">
                <a16:creationId xmlns:a16="http://schemas.microsoft.com/office/drawing/2014/main" id="{34A78E07-CB83-FA45-B07C-2B6CEA6F7AA7}"/>
              </a:ext>
            </a:extLst>
          </p:cNvPr>
          <p:cNvSpPr txBox="1"/>
          <p:nvPr/>
        </p:nvSpPr>
        <p:spPr>
          <a:xfrm>
            <a:off x="9507892" y="3222293"/>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2-3</a:t>
            </a:r>
          </a:p>
        </p:txBody>
      </p:sp>
      <p:sp>
        <p:nvSpPr>
          <p:cNvPr id="37" name="CuadroTexto 36">
            <a:extLst>
              <a:ext uri="{FF2B5EF4-FFF2-40B4-BE49-F238E27FC236}">
                <a16:creationId xmlns:a16="http://schemas.microsoft.com/office/drawing/2014/main" id="{40CBAB48-0085-A34D-A151-91BF5F2FB914}"/>
              </a:ext>
            </a:extLst>
          </p:cNvPr>
          <p:cNvSpPr txBox="1"/>
          <p:nvPr/>
        </p:nvSpPr>
        <p:spPr>
          <a:xfrm>
            <a:off x="3665032" y="3995310"/>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3-1</a:t>
            </a:r>
          </a:p>
        </p:txBody>
      </p:sp>
      <p:sp>
        <p:nvSpPr>
          <p:cNvPr id="38" name="CuadroTexto 37">
            <a:extLst>
              <a:ext uri="{FF2B5EF4-FFF2-40B4-BE49-F238E27FC236}">
                <a16:creationId xmlns:a16="http://schemas.microsoft.com/office/drawing/2014/main" id="{56FC605D-348D-A74B-BFDD-19D8CA37456C}"/>
              </a:ext>
            </a:extLst>
          </p:cNvPr>
          <p:cNvSpPr txBox="1"/>
          <p:nvPr/>
        </p:nvSpPr>
        <p:spPr>
          <a:xfrm>
            <a:off x="6578713" y="3995310"/>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3-2</a:t>
            </a:r>
          </a:p>
        </p:txBody>
      </p:sp>
      <p:sp>
        <p:nvSpPr>
          <p:cNvPr id="39" name="CuadroTexto 38">
            <a:extLst>
              <a:ext uri="{FF2B5EF4-FFF2-40B4-BE49-F238E27FC236}">
                <a16:creationId xmlns:a16="http://schemas.microsoft.com/office/drawing/2014/main" id="{91AB1BEE-C84C-AB41-A149-F75DB1515E93}"/>
              </a:ext>
            </a:extLst>
          </p:cNvPr>
          <p:cNvSpPr txBox="1"/>
          <p:nvPr/>
        </p:nvSpPr>
        <p:spPr>
          <a:xfrm>
            <a:off x="9507892" y="3995310"/>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3-3</a:t>
            </a:r>
          </a:p>
        </p:txBody>
      </p:sp>
      <p:sp>
        <p:nvSpPr>
          <p:cNvPr id="40" name="CuadroTexto 39">
            <a:extLst>
              <a:ext uri="{FF2B5EF4-FFF2-40B4-BE49-F238E27FC236}">
                <a16:creationId xmlns:a16="http://schemas.microsoft.com/office/drawing/2014/main" id="{DB32661A-51CF-464B-9716-3A420C7F0B40}"/>
              </a:ext>
            </a:extLst>
          </p:cNvPr>
          <p:cNvSpPr txBox="1"/>
          <p:nvPr/>
        </p:nvSpPr>
        <p:spPr>
          <a:xfrm>
            <a:off x="3665032" y="4801221"/>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4-1</a:t>
            </a:r>
          </a:p>
        </p:txBody>
      </p:sp>
      <p:sp>
        <p:nvSpPr>
          <p:cNvPr id="41" name="CuadroTexto 40">
            <a:extLst>
              <a:ext uri="{FF2B5EF4-FFF2-40B4-BE49-F238E27FC236}">
                <a16:creationId xmlns:a16="http://schemas.microsoft.com/office/drawing/2014/main" id="{D377F0BF-9359-0543-B1B8-A0FD6B73FDB1}"/>
              </a:ext>
            </a:extLst>
          </p:cNvPr>
          <p:cNvSpPr txBox="1"/>
          <p:nvPr/>
        </p:nvSpPr>
        <p:spPr>
          <a:xfrm>
            <a:off x="6578713" y="4801221"/>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4-2</a:t>
            </a:r>
          </a:p>
        </p:txBody>
      </p:sp>
      <p:sp>
        <p:nvSpPr>
          <p:cNvPr id="42" name="CuadroTexto 41">
            <a:extLst>
              <a:ext uri="{FF2B5EF4-FFF2-40B4-BE49-F238E27FC236}">
                <a16:creationId xmlns:a16="http://schemas.microsoft.com/office/drawing/2014/main" id="{64C82DD9-35C4-3340-AF5D-355A4C468AA3}"/>
              </a:ext>
            </a:extLst>
          </p:cNvPr>
          <p:cNvSpPr txBox="1"/>
          <p:nvPr/>
        </p:nvSpPr>
        <p:spPr>
          <a:xfrm>
            <a:off x="9507892" y="4801221"/>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4-3</a:t>
            </a:r>
          </a:p>
        </p:txBody>
      </p:sp>
      <p:sp>
        <p:nvSpPr>
          <p:cNvPr id="43" name="CuadroTexto 42">
            <a:extLst>
              <a:ext uri="{FF2B5EF4-FFF2-40B4-BE49-F238E27FC236}">
                <a16:creationId xmlns:a16="http://schemas.microsoft.com/office/drawing/2014/main" id="{6CFAE908-D508-DA4F-83FC-BA54DD6F60AB}"/>
              </a:ext>
            </a:extLst>
          </p:cNvPr>
          <p:cNvSpPr txBox="1"/>
          <p:nvPr/>
        </p:nvSpPr>
        <p:spPr>
          <a:xfrm>
            <a:off x="3665032" y="5545139"/>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5-1</a:t>
            </a:r>
          </a:p>
        </p:txBody>
      </p:sp>
      <p:sp>
        <p:nvSpPr>
          <p:cNvPr id="44" name="CuadroTexto 43">
            <a:extLst>
              <a:ext uri="{FF2B5EF4-FFF2-40B4-BE49-F238E27FC236}">
                <a16:creationId xmlns:a16="http://schemas.microsoft.com/office/drawing/2014/main" id="{C1DD6319-16F0-F64D-AC5F-EE6AE00E9608}"/>
              </a:ext>
            </a:extLst>
          </p:cNvPr>
          <p:cNvSpPr txBox="1"/>
          <p:nvPr/>
        </p:nvSpPr>
        <p:spPr>
          <a:xfrm>
            <a:off x="6578713" y="5545139"/>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5-2</a:t>
            </a:r>
          </a:p>
        </p:txBody>
      </p:sp>
      <p:sp>
        <p:nvSpPr>
          <p:cNvPr id="45" name="CuadroTexto 44">
            <a:extLst>
              <a:ext uri="{FF2B5EF4-FFF2-40B4-BE49-F238E27FC236}">
                <a16:creationId xmlns:a16="http://schemas.microsoft.com/office/drawing/2014/main" id="{E2EE697E-289F-4C4A-8132-DA309909B7A8}"/>
              </a:ext>
            </a:extLst>
          </p:cNvPr>
          <p:cNvSpPr txBox="1"/>
          <p:nvPr/>
        </p:nvSpPr>
        <p:spPr>
          <a:xfrm>
            <a:off x="9507892" y="5545139"/>
            <a:ext cx="2165972" cy="323165"/>
          </a:xfrm>
          <a:prstGeom prst="rect">
            <a:avLst/>
          </a:prstGeom>
          <a:noFill/>
        </p:spPr>
        <p:txBody>
          <a:bodyPr wrap="square" rtlCol="0">
            <a:spAutoFit/>
          </a:bodyPr>
          <a:lstStyle/>
          <a:p>
            <a:pPr algn="ctr"/>
            <a:r>
              <a:rPr lang="es-MX" sz="1500" dirty="0">
                <a:solidFill>
                  <a:schemeClr val="tx2">
                    <a:lumMod val="75000"/>
                  </a:schemeClr>
                </a:solidFill>
                <a:latin typeface="Arial" panose="020B0604020202020204" pitchFamily="34" charset="0"/>
                <a:cs typeface="Arial" panose="020B0604020202020204" pitchFamily="34" charset="0"/>
              </a:rPr>
              <a:t>Dato 5-3</a:t>
            </a:r>
          </a:p>
        </p:txBody>
      </p:sp>
    </p:spTree>
    <p:extLst>
      <p:ext uri="{BB962C8B-B14F-4D97-AF65-F5344CB8AC3E}">
        <p14:creationId xmlns:p14="http://schemas.microsoft.com/office/powerpoint/2010/main" val="2054358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a:extLst>
              <a:ext uri="{FF2B5EF4-FFF2-40B4-BE49-F238E27FC236}">
                <a16:creationId xmlns:a16="http://schemas.microsoft.com/office/drawing/2014/main" id="{AB665215-ACBD-BE47-8B74-7EF1852AB2E7}"/>
              </a:ext>
            </a:extLst>
          </p:cNvPr>
          <p:cNvPicPr>
            <a:picLocks noChangeAspect="1"/>
          </p:cNvPicPr>
          <p:nvPr/>
        </p:nvPicPr>
        <p:blipFill>
          <a:blip r:embed="rId2"/>
          <a:stretch>
            <a:fillRect/>
          </a:stretch>
        </p:blipFill>
        <p:spPr>
          <a:xfrm>
            <a:off x="1149743" y="1727086"/>
            <a:ext cx="10751246" cy="4245920"/>
          </a:xfrm>
          <a:prstGeom prst="rect">
            <a:avLst/>
          </a:prstGeom>
        </p:spPr>
      </p:pic>
      <p:sp>
        <p:nvSpPr>
          <p:cNvPr id="113" name="CuadroTexto 112">
            <a:extLst>
              <a:ext uri="{FF2B5EF4-FFF2-40B4-BE49-F238E27FC236}">
                <a16:creationId xmlns:a16="http://schemas.microsoft.com/office/drawing/2014/main" id="{BE86D097-42E6-414C-A212-3C462B364092}"/>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ORGANIGRAMA / Tipo A</a:t>
            </a:r>
          </a:p>
        </p:txBody>
      </p:sp>
      <p:sp>
        <p:nvSpPr>
          <p:cNvPr id="115" name="CuadroTexto 114">
            <a:extLst>
              <a:ext uri="{FF2B5EF4-FFF2-40B4-BE49-F238E27FC236}">
                <a16:creationId xmlns:a16="http://schemas.microsoft.com/office/drawing/2014/main" id="{21746DA7-4EEF-3447-82BB-E409744477EF}"/>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117" name="CuadroTexto 116">
            <a:extLst>
              <a:ext uri="{FF2B5EF4-FFF2-40B4-BE49-F238E27FC236}">
                <a16:creationId xmlns:a16="http://schemas.microsoft.com/office/drawing/2014/main" id="{45253327-DB86-004B-B094-0D33D614C995}"/>
              </a:ext>
            </a:extLst>
          </p:cNvPr>
          <p:cNvSpPr txBox="1"/>
          <p:nvPr/>
        </p:nvSpPr>
        <p:spPr>
          <a:xfrm>
            <a:off x="1149742" y="953497"/>
            <a:ext cx="10751247" cy="369332"/>
          </a:xfrm>
          <a:prstGeom prst="rect">
            <a:avLst/>
          </a:prstGeom>
          <a:noFill/>
        </p:spPr>
        <p:txBody>
          <a:bodyPr wrap="square" rtlCol="0">
            <a:spAutoFit/>
          </a:bodyPr>
          <a:lstStyle/>
          <a:p>
            <a:pPr algn="ctr">
              <a:spcBef>
                <a:spcPts val="130"/>
              </a:spcBef>
              <a:spcAft>
                <a:spcPts val="130"/>
              </a:spcAft>
            </a:pPr>
            <a:r>
              <a:rPr lang="es-MX" b="1" dirty="0">
                <a:solidFill>
                  <a:schemeClr val="accent1">
                    <a:lumMod val="75000"/>
                  </a:schemeClr>
                </a:solidFill>
                <a:latin typeface="Arial" panose="020B0604020202020204" pitchFamily="34" charset="0"/>
                <a:cs typeface="Arial" panose="020B0604020202020204" pitchFamily="34" charset="0"/>
              </a:rPr>
              <a:t>Breve texto introductorio al organigrama.</a:t>
            </a:r>
          </a:p>
        </p:txBody>
      </p:sp>
      <p:sp>
        <p:nvSpPr>
          <p:cNvPr id="12" name="CuadroTexto 11">
            <a:extLst>
              <a:ext uri="{FF2B5EF4-FFF2-40B4-BE49-F238E27FC236}">
                <a16:creationId xmlns:a16="http://schemas.microsoft.com/office/drawing/2014/main" id="{5E59F628-68A7-8545-B19E-760B80A1C749}"/>
              </a:ext>
            </a:extLst>
          </p:cNvPr>
          <p:cNvSpPr txBox="1"/>
          <p:nvPr/>
        </p:nvSpPr>
        <p:spPr>
          <a:xfrm>
            <a:off x="5632021" y="1889440"/>
            <a:ext cx="1790059" cy="400110"/>
          </a:xfrm>
          <a:prstGeom prst="rect">
            <a:avLst/>
          </a:prstGeom>
          <a:noFill/>
        </p:spPr>
        <p:txBody>
          <a:bodyPr wrap="square" rtlCol="0">
            <a:spAutoFit/>
          </a:bodyPr>
          <a:lstStyle/>
          <a:p>
            <a:pPr algn="ctr"/>
            <a:r>
              <a:rPr lang="es-MX" sz="2000" b="1" dirty="0">
                <a:solidFill>
                  <a:schemeClr val="bg1">
                    <a:lumMod val="95000"/>
                  </a:schemeClr>
                </a:solidFill>
              </a:rPr>
              <a:t>NIVEL 1</a:t>
            </a:r>
          </a:p>
        </p:txBody>
      </p:sp>
      <p:sp>
        <p:nvSpPr>
          <p:cNvPr id="26" name="CuadroTexto 25">
            <a:extLst>
              <a:ext uri="{FF2B5EF4-FFF2-40B4-BE49-F238E27FC236}">
                <a16:creationId xmlns:a16="http://schemas.microsoft.com/office/drawing/2014/main" id="{B72952DB-465B-5342-8510-FFB664F9032B}"/>
              </a:ext>
            </a:extLst>
          </p:cNvPr>
          <p:cNvSpPr txBox="1"/>
          <p:nvPr/>
        </p:nvSpPr>
        <p:spPr>
          <a:xfrm>
            <a:off x="2845600" y="2964534"/>
            <a:ext cx="1790059" cy="400110"/>
          </a:xfrm>
          <a:prstGeom prst="rect">
            <a:avLst/>
          </a:prstGeom>
          <a:noFill/>
        </p:spPr>
        <p:txBody>
          <a:bodyPr wrap="square" rtlCol="0">
            <a:spAutoFit/>
          </a:bodyPr>
          <a:lstStyle/>
          <a:p>
            <a:pPr algn="ctr"/>
            <a:r>
              <a:rPr lang="es-MX" sz="2000" b="1" dirty="0">
                <a:solidFill>
                  <a:schemeClr val="bg1">
                    <a:lumMod val="95000"/>
                  </a:schemeClr>
                </a:solidFill>
              </a:rPr>
              <a:t>NIVEL 2 - A</a:t>
            </a:r>
          </a:p>
        </p:txBody>
      </p:sp>
      <p:sp>
        <p:nvSpPr>
          <p:cNvPr id="46" name="CuadroTexto 45">
            <a:extLst>
              <a:ext uri="{FF2B5EF4-FFF2-40B4-BE49-F238E27FC236}">
                <a16:creationId xmlns:a16="http://schemas.microsoft.com/office/drawing/2014/main" id="{4BA55CDF-FC70-E747-A86B-25E852D9F898}"/>
              </a:ext>
            </a:extLst>
          </p:cNvPr>
          <p:cNvSpPr txBox="1"/>
          <p:nvPr/>
        </p:nvSpPr>
        <p:spPr>
          <a:xfrm>
            <a:off x="8316501" y="2964534"/>
            <a:ext cx="1790059" cy="400110"/>
          </a:xfrm>
          <a:prstGeom prst="rect">
            <a:avLst/>
          </a:prstGeom>
          <a:noFill/>
        </p:spPr>
        <p:txBody>
          <a:bodyPr wrap="square" rtlCol="0">
            <a:spAutoFit/>
          </a:bodyPr>
          <a:lstStyle/>
          <a:p>
            <a:pPr algn="ctr"/>
            <a:r>
              <a:rPr lang="es-MX" sz="2000" b="1" dirty="0">
                <a:solidFill>
                  <a:schemeClr val="bg1">
                    <a:lumMod val="95000"/>
                  </a:schemeClr>
                </a:solidFill>
              </a:rPr>
              <a:t>NIVEL 2 - B</a:t>
            </a:r>
          </a:p>
        </p:txBody>
      </p:sp>
      <p:sp>
        <p:nvSpPr>
          <p:cNvPr id="47" name="CuadroTexto 46">
            <a:extLst>
              <a:ext uri="{FF2B5EF4-FFF2-40B4-BE49-F238E27FC236}">
                <a16:creationId xmlns:a16="http://schemas.microsoft.com/office/drawing/2014/main" id="{F6752600-EFD4-D440-819A-EC76EB03DA90}"/>
              </a:ext>
            </a:extLst>
          </p:cNvPr>
          <p:cNvSpPr txBox="1"/>
          <p:nvPr/>
        </p:nvSpPr>
        <p:spPr>
          <a:xfrm>
            <a:off x="1621234" y="4068660"/>
            <a:ext cx="1586915" cy="369332"/>
          </a:xfrm>
          <a:prstGeom prst="rect">
            <a:avLst/>
          </a:prstGeom>
          <a:noFill/>
        </p:spPr>
        <p:txBody>
          <a:bodyPr wrap="square" rtlCol="0">
            <a:spAutoFit/>
          </a:bodyPr>
          <a:lstStyle/>
          <a:p>
            <a:pPr algn="ctr"/>
            <a:r>
              <a:rPr lang="es-MX" b="1" dirty="0">
                <a:solidFill>
                  <a:schemeClr val="bg1">
                    <a:lumMod val="95000"/>
                  </a:schemeClr>
                </a:solidFill>
              </a:rPr>
              <a:t>NIVEL 3 – A1</a:t>
            </a:r>
          </a:p>
        </p:txBody>
      </p:sp>
      <p:sp>
        <p:nvSpPr>
          <p:cNvPr id="49" name="CuadroTexto 48">
            <a:extLst>
              <a:ext uri="{FF2B5EF4-FFF2-40B4-BE49-F238E27FC236}">
                <a16:creationId xmlns:a16="http://schemas.microsoft.com/office/drawing/2014/main" id="{3C266474-7D21-CD43-98C8-2A31A8C8D2A2}"/>
              </a:ext>
            </a:extLst>
          </p:cNvPr>
          <p:cNvSpPr txBox="1"/>
          <p:nvPr/>
        </p:nvSpPr>
        <p:spPr>
          <a:xfrm>
            <a:off x="4316084" y="4068660"/>
            <a:ext cx="1745607" cy="369332"/>
          </a:xfrm>
          <a:prstGeom prst="rect">
            <a:avLst/>
          </a:prstGeom>
          <a:noFill/>
        </p:spPr>
        <p:txBody>
          <a:bodyPr wrap="square" rtlCol="0">
            <a:spAutoFit/>
          </a:bodyPr>
          <a:lstStyle/>
          <a:p>
            <a:pPr algn="ctr"/>
            <a:r>
              <a:rPr lang="es-MX" b="1" dirty="0">
                <a:solidFill>
                  <a:schemeClr val="bg1">
                    <a:lumMod val="95000"/>
                  </a:schemeClr>
                </a:solidFill>
              </a:rPr>
              <a:t>NIVEL 3 – A2</a:t>
            </a:r>
          </a:p>
        </p:txBody>
      </p:sp>
      <p:sp>
        <p:nvSpPr>
          <p:cNvPr id="50" name="CuadroTexto 49">
            <a:extLst>
              <a:ext uri="{FF2B5EF4-FFF2-40B4-BE49-F238E27FC236}">
                <a16:creationId xmlns:a16="http://schemas.microsoft.com/office/drawing/2014/main" id="{AB854342-569B-504C-807D-1A94846F228F}"/>
              </a:ext>
            </a:extLst>
          </p:cNvPr>
          <p:cNvSpPr txBox="1"/>
          <p:nvPr/>
        </p:nvSpPr>
        <p:spPr>
          <a:xfrm>
            <a:off x="7092135" y="4068660"/>
            <a:ext cx="1586915" cy="369332"/>
          </a:xfrm>
          <a:prstGeom prst="rect">
            <a:avLst/>
          </a:prstGeom>
          <a:noFill/>
        </p:spPr>
        <p:txBody>
          <a:bodyPr wrap="square" rtlCol="0">
            <a:spAutoFit/>
          </a:bodyPr>
          <a:lstStyle/>
          <a:p>
            <a:pPr algn="ctr"/>
            <a:r>
              <a:rPr lang="es-MX" b="1" dirty="0">
                <a:solidFill>
                  <a:schemeClr val="bg1">
                    <a:lumMod val="95000"/>
                  </a:schemeClr>
                </a:solidFill>
              </a:rPr>
              <a:t>NIVEL 3 – B1</a:t>
            </a:r>
          </a:p>
        </p:txBody>
      </p:sp>
      <p:sp>
        <p:nvSpPr>
          <p:cNvPr id="51" name="CuadroTexto 50">
            <a:extLst>
              <a:ext uri="{FF2B5EF4-FFF2-40B4-BE49-F238E27FC236}">
                <a16:creationId xmlns:a16="http://schemas.microsoft.com/office/drawing/2014/main" id="{4EF9B758-A826-AE40-A228-930E0D6E505E}"/>
              </a:ext>
            </a:extLst>
          </p:cNvPr>
          <p:cNvSpPr txBox="1"/>
          <p:nvPr/>
        </p:nvSpPr>
        <p:spPr>
          <a:xfrm>
            <a:off x="9786985" y="4068660"/>
            <a:ext cx="1745607" cy="369332"/>
          </a:xfrm>
          <a:prstGeom prst="rect">
            <a:avLst/>
          </a:prstGeom>
          <a:noFill/>
        </p:spPr>
        <p:txBody>
          <a:bodyPr wrap="square" rtlCol="0">
            <a:spAutoFit/>
          </a:bodyPr>
          <a:lstStyle/>
          <a:p>
            <a:pPr algn="ctr"/>
            <a:r>
              <a:rPr lang="es-MX" b="1" dirty="0">
                <a:solidFill>
                  <a:schemeClr val="bg1">
                    <a:lumMod val="95000"/>
                  </a:schemeClr>
                </a:solidFill>
              </a:rPr>
              <a:t>NIVEL 3 – B2</a:t>
            </a:r>
          </a:p>
        </p:txBody>
      </p:sp>
      <p:sp>
        <p:nvSpPr>
          <p:cNvPr id="52" name="CuadroTexto 51">
            <a:extLst>
              <a:ext uri="{FF2B5EF4-FFF2-40B4-BE49-F238E27FC236}">
                <a16:creationId xmlns:a16="http://schemas.microsoft.com/office/drawing/2014/main" id="{4EF824A8-0FED-4D49-85C9-51611F06B95B}"/>
              </a:ext>
            </a:extLst>
          </p:cNvPr>
          <p:cNvSpPr txBox="1"/>
          <p:nvPr/>
        </p:nvSpPr>
        <p:spPr>
          <a:xfrm>
            <a:off x="1218279" y="5122545"/>
            <a:ext cx="1113442" cy="738664"/>
          </a:xfrm>
          <a:prstGeom prst="rect">
            <a:avLst/>
          </a:prstGeom>
          <a:noFill/>
        </p:spPr>
        <p:txBody>
          <a:bodyPr wrap="square" rtlCol="0">
            <a:spAutoFit/>
          </a:bodyPr>
          <a:lstStyle/>
          <a:p>
            <a:pPr algn="ctr"/>
            <a:r>
              <a:rPr lang="es-MX" sz="1400" b="1" i="1" dirty="0">
                <a:solidFill>
                  <a:schemeClr val="bg1">
                    <a:lumMod val="95000"/>
                  </a:schemeClr>
                </a:solidFill>
              </a:rPr>
              <a:t>NIVEL 4</a:t>
            </a:r>
          </a:p>
          <a:p>
            <a:pPr algn="ctr"/>
            <a:endParaRPr lang="es-MX" sz="1400" b="1" i="1" dirty="0">
              <a:solidFill>
                <a:schemeClr val="bg1">
                  <a:lumMod val="95000"/>
                </a:schemeClr>
              </a:solidFill>
            </a:endParaRPr>
          </a:p>
          <a:p>
            <a:pPr algn="ctr"/>
            <a:r>
              <a:rPr lang="es-MX" sz="1400" b="1" i="1" dirty="0">
                <a:solidFill>
                  <a:schemeClr val="bg1">
                    <a:lumMod val="95000"/>
                  </a:schemeClr>
                </a:solidFill>
              </a:rPr>
              <a:t>Información</a:t>
            </a:r>
          </a:p>
        </p:txBody>
      </p:sp>
      <p:sp>
        <p:nvSpPr>
          <p:cNvPr id="53" name="CuadroTexto 52">
            <a:extLst>
              <a:ext uri="{FF2B5EF4-FFF2-40B4-BE49-F238E27FC236}">
                <a16:creationId xmlns:a16="http://schemas.microsoft.com/office/drawing/2014/main" id="{3813468A-7872-5E45-A7E4-83A4B29BB4A7}"/>
              </a:ext>
            </a:extLst>
          </p:cNvPr>
          <p:cNvSpPr txBox="1"/>
          <p:nvPr/>
        </p:nvSpPr>
        <p:spPr>
          <a:xfrm>
            <a:off x="2544159" y="5122545"/>
            <a:ext cx="1113442" cy="738664"/>
          </a:xfrm>
          <a:prstGeom prst="rect">
            <a:avLst/>
          </a:prstGeom>
          <a:noFill/>
        </p:spPr>
        <p:txBody>
          <a:bodyPr wrap="square" rtlCol="0">
            <a:spAutoFit/>
          </a:bodyPr>
          <a:lstStyle/>
          <a:p>
            <a:pPr algn="ctr"/>
            <a:r>
              <a:rPr lang="es-MX" sz="1400" b="1" i="1" dirty="0">
                <a:solidFill>
                  <a:schemeClr val="bg1">
                    <a:lumMod val="95000"/>
                  </a:schemeClr>
                </a:solidFill>
              </a:rPr>
              <a:t>NIVEL 4</a:t>
            </a:r>
          </a:p>
          <a:p>
            <a:pPr algn="ctr"/>
            <a:endParaRPr lang="es-MX" sz="1400" b="1" i="1" dirty="0">
              <a:solidFill>
                <a:schemeClr val="bg1">
                  <a:lumMod val="95000"/>
                </a:schemeClr>
              </a:solidFill>
            </a:endParaRPr>
          </a:p>
          <a:p>
            <a:pPr algn="ctr"/>
            <a:r>
              <a:rPr lang="es-MX" sz="1400" b="1" i="1" dirty="0">
                <a:solidFill>
                  <a:schemeClr val="bg1">
                    <a:lumMod val="95000"/>
                  </a:schemeClr>
                </a:solidFill>
              </a:rPr>
              <a:t>Información</a:t>
            </a:r>
          </a:p>
        </p:txBody>
      </p:sp>
      <p:sp>
        <p:nvSpPr>
          <p:cNvPr id="54" name="CuadroTexto 53">
            <a:extLst>
              <a:ext uri="{FF2B5EF4-FFF2-40B4-BE49-F238E27FC236}">
                <a16:creationId xmlns:a16="http://schemas.microsoft.com/office/drawing/2014/main" id="{47546FCA-6B6E-E74E-BB5C-96FC95162FB1}"/>
              </a:ext>
            </a:extLst>
          </p:cNvPr>
          <p:cNvSpPr txBox="1"/>
          <p:nvPr/>
        </p:nvSpPr>
        <p:spPr>
          <a:xfrm>
            <a:off x="3961479" y="5122545"/>
            <a:ext cx="1113442" cy="738664"/>
          </a:xfrm>
          <a:prstGeom prst="rect">
            <a:avLst/>
          </a:prstGeom>
          <a:noFill/>
        </p:spPr>
        <p:txBody>
          <a:bodyPr wrap="square" rtlCol="0">
            <a:spAutoFit/>
          </a:bodyPr>
          <a:lstStyle/>
          <a:p>
            <a:pPr algn="ctr"/>
            <a:r>
              <a:rPr lang="es-MX" sz="1400" b="1" i="1" dirty="0">
                <a:solidFill>
                  <a:schemeClr val="bg1">
                    <a:lumMod val="95000"/>
                  </a:schemeClr>
                </a:solidFill>
              </a:rPr>
              <a:t>NIVEL 4</a:t>
            </a:r>
          </a:p>
          <a:p>
            <a:pPr algn="ctr"/>
            <a:endParaRPr lang="es-MX" sz="1400" b="1" i="1" dirty="0">
              <a:solidFill>
                <a:schemeClr val="bg1">
                  <a:lumMod val="95000"/>
                </a:schemeClr>
              </a:solidFill>
            </a:endParaRPr>
          </a:p>
          <a:p>
            <a:pPr algn="ctr"/>
            <a:r>
              <a:rPr lang="es-MX" sz="1400" b="1" i="1" dirty="0">
                <a:solidFill>
                  <a:schemeClr val="bg1">
                    <a:lumMod val="95000"/>
                  </a:schemeClr>
                </a:solidFill>
              </a:rPr>
              <a:t>Información</a:t>
            </a:r>
          </a:p>
        </p:txBody>
      </p:sp>
      <p:sp>
        <p:nvSpPr>
          <p:cNvPr id="55" name="CuadroTexto 54">
            <a:extLst>
              <a:ext uri="{FF2B5EF4-FFF2-40B4-BE49-F238E27FC236}">
                <a16:creationId xmlns:a16="http://schemas.microsoft.com/office/drawing/2014/main" id="{9CCC7CA7-56DF-3B48-A154-90D5EC620D6B}"/>
              </a:ext>
            </a:extLst>
          </p:cNvPr>
          <p:cNvSpPr txBox="1"/>
          <p:nvPr/>
        </p:nvSpPr>
        <p:spPr>
          <a:xfrm>
            <a:off x="5298789" y="5122545"/>
            <a:ext cx="1113442" cy="738664"/>
          </a:xfrm>
          <a:prstGeom prst="rect">
            <a:avLst/>
          </a:prstGeom>
          <a:noFill/>
        </p:spPr>
        <p:txBody>
          <a:bodyPr wrap="square" rtlCol="0">
            <a:spAutoFit/>
          </a:bodyPr>
          <a:lstStyle/>
          <a:p>
            <a:pPr algn="ctr"/>
            <a:r>
              <a:rPr lang="es-MX" sz="1400" b="1" i="1" dirty="0">
                <a:solidFill>
                  <a:schemeClr val="bg1">
                    <a:lumMod val="95000"/>
                  </a:schemeClr>
                </a:solidFill>
              </a:rPr>
              <a:t>NIVEL 4</a:t>
            </a:r>
          </a:p>
          <a:p>
            <a:pPr algn="ctr"/>
            <a:endParaRPr lang="es-MX" sz="1400" b="1" i="1" dirty="0">
              <a:solidFill>
                <a:schemeClr val="bg1">
                  <a:lumMod val="95000"/>
                </a:schemeClr>
              </a:solidFill>
            </a:endParaRPr>
          </a:p>
          <a:p>
            <a:pPr algn="ctr"/>
            <a:r>
              <a:rPr lang="es-MX" sz="1400" b="1" i="1" dirty="0">
                <a:solidFill>
                  <a:schemeClr val="bg1">
                    <a:lumMod val="95000"/>
                  </a:schemeClr>
                </a:solidFill>
              </a:rPr>
              <a:t>Información</a:t>
            </a:r>
          </a:p>
        </p:txBody>
      </p:sp>
      <p:sp>
        <p:nvSpPr>
          <p:cNvPr id="56" name="CuadroTexto 55">
            <a:extLst>
              <a:ext uri="{FF2B5EF4-FFF2-40B4-BE49-F238E27FC236}">
                <a16:creationId xmlns:a16="http://schemas.microsoft.com/office/drawing/2014/main" id="{1A218D5D-D12E-3B45-BA2E-09A4C57C4EA8}"/>
              </a:ext>
            </a:extLst>
          </p:cNvPr>
          <p:cNvSpPr txBox="1"/>
          <p:nvPr/>
        </p:nvSpPr>
        <p:spPr>
          <a:xfrm>
            <a:off x="6636099" y="5122545"/>
            <a:ext cx="1113442" cy="738664"/>
          </a:xfrm>
          <a:prstGeom prst="rect">
            <a:avLst/>
          </a:prstGeom>
          <a:noFill/>
        </p:spPr>
        <p:txBody>
          <a:bodyPr wrap="square" rtlCol="0">
            <a:spAutoFit/>
          </a:bodyPr>
          <a:lstStyle/>
          <a:p>
            <a:pPr algn="ctr"/>
            <a:r>
              <a:rPr lang="es-MX" sz="1400" b="1" i="1" dirty="0">
                <a:solidFill>
                  <a:schemeClr val="bg1">
                    <a:lumMod val="95000"/>
                  </a:schemeClr>
                </a:solidFill>
              </a:rPr>
              <a:t>NIVEL 4</a:t>
            </a:r>
          </a:p>
          <a:p>
            <a:pPr algn="ctr"/>
            <a:endParaRPr lang="es-MX" sz="1400" b="1" i="1" dirty="0">
              <a:solidFill>
                <a:schemeClr val="bg1">
                  <a:lumMod val="95000"/>
                </a:schemeClr>
              </a:solidFill>
            </a:endParaRPr>
          </a:p>
          <a:p>
            <a:pPr algn="ctr"/>
            <a:r>
              <a:rPr lang="es-MX" sz="1400" b="1" i="1" dirty="0">
                <a:solidFill>
                  <a:schemeClr val="bg1">
                    <a:lumMod val="95000"/>
                  </a:schemeClr>
                </a:solidFill>
              </a:rPr>
              <a:t>Información</a:t>
            </a:r>
          </a:p>
        </p:txBody>
      </p:sp>
      <p:sp>
        <p:nvSpPr>
          <p:cNvPr id="57" name="CuadroTexto 56">
            <a:extLst>
              <a:ext uri="{FF2B5EF4-FFF2-40B4-BE49-F238E27FC236}">
                <a16:creationId xmlns:a16="http://schemas.microsoft.com/office/drawing/2014/main" id="{BCEE3CF6-6DF5-E240-9AAC-EECE2ECE7300}"/>
              </a:ext>
            </a:extLst>
          </p:cNvPr>
          <p:cNvSpPr txBox="1"/>
          <p:nvPr/>
        </p:nvSpPr>
        <p:spPr>
          <a:xfrm>
            <a:off x="7973409" y="5122545"/>
            <a:ext cx="1113442" cy="738664"/>
          </a:xfrm>
          <a:prstGeom prst="rect">
            <a:avLst/>
          </a:prstGeom>
          <a:noFill/>
        </p:spPr>
        <p:txBody>
          <a:bodyPr wrap="square" rtlCol="0">
            <a:spAutoFit/>
          </a:bodyPr>
          <a:lstStyle/>
          <a:p>
            <a:pPr algn="ctr"/>
            <a:r>
              <a:rPr lang="es-MX" sz="1400" b="1" i="1" dirty="0">
                <a:solidFill>
                  <a:schemeClr val="bg1">
                    <a:lumMod val="95000"/>
                  </a:schemeClr>
                </a:solidFill>
              </a:rPr>
              <a:t>NIVEL 4</a:t>
            </a:r>
          </a:p>
          <a:p>
            <a:pPr algn="ctr"/>
            <a:endParaRPr lang="es-MX" sz="1400" b="1" i="1" dirty="0">
              <a:solidFill>
                <a:schemeClr val="bg1">
                  <a:lumMod val="95000"/>
                </a:schemeClr>
              </a:solidFill>
            </a:endParaRPr>
          </a:p>
          <a:p>
            <a:pPr algn="ctr"/>
            <a:r>
              <a:rPr lang="es-MX" sz="1400" b="1" i="1" dirty="0">
                <a:solidFill>
                  <a:schemeClr val="bg1">
                    <a:lumMod val="95000"/>
                  </a:schemeClr>
                </a:solidFill>
              </a:rPr>
              <a:t>Información</a:t>
            </a:r>
          </a:p>
        </p:txBody>
      </p:sp>
      <p:sp>
        <p:nvSpPr>
          <p:cNvPr id="58" name="CuadroTexto 57">
            <a:extLst>
              <a:ext uri="{FF2B5EF4-FFF2-40B4-BE49-F238E27FC236}">
                <a16:creationId xmlns:a16="http://schemas.microsoft.com/office/drawing/2014/main" id="{796F4732-F92E-3F4A-8759-BB35EC850335}"/>
              </a:ext>
            </a:extLst>
          </p:cNvPr>
          <p:cNvSpPr txBox="1"/>
          <p:nvPr/>
        </p:nvSpPr>
        <p:spPr>
          <a:xfrm>
            <a:off x="9390729" y="5122545"/>
            <a:ext cx="1113442" cy="738664"/>
          </a:xfrm>
          <a:prstGeom prst="rect">
            <a:avLst/>
          </a:prstGeom>
          <a:noFill/>
        </p:spPr>
        <p:txBody>
          <a:bodyPr wrap="square" rtlCol="0">
            <a:spAutoFit/>
          </a:bodyPr>
          <a:lstStyle/>
          <a:p>
            <a:pPr algn="ctr"/>
            <a:r>
              <a:rPr lang="es-MX" sz="1400" b="1" i="1" dirty="0">
                <a:solidFill>
                  <a:schemeClr val="bg1">
                    <a:lumMod val="95000"/>
                  </a:schemeClr>
                </a:solidFill>
              </a:rPr>
              <a:t>NIVEL 4</a:t>
            </a:r>
          </a:p>
          <a:p>
            <a:pPr algn="ctr"/>
            <a:endParaRPr lang="es-MX" sz="1400" b="1" i="1" dirty="0">
              <a:solidFill>
                <a:schemeClr val="bg1">
                  <a:lumMod val="95000"/>
                </a:schemeClr>
              </a:solidFill>
            </a:endParaRPr>
          </a:p>
          <a:p>
            <a:pPr algn="ctr"/>
            <a:r>
              <a:rPr lang="es-MX" sz="1400" b="1" i="1" dirty="0">
                <a:solidFill>
                  <a:schemeClr val="bg1">
                    <a:lumMod val="95000"/>
                  </a:schemeClr>
                </a:solidFill>
              </a:rPr>
              <a:t>Información</a:t>
            </a:r>
          </a:p>
        </p:txBody>
      </p:sp>
      <p:sp>
        <p:nvSpPr>
          <p:cNvPr id="59" name="CuadroTexto 58">
            <a:extLst>
              <a:ext uri="{FF2B5EF4-FFF2-40B4-BE49-F238E27FC236}">
                <a16:creationId xmlns:a16="http://schemas.microsoft.com/office/drawing/2014/main" id="{A9389070-5333-CF48-A8C8-F45A14998217}"/>
              </a:ext>
            </a:extLst>
          </p:cNvPr>
          <p:cNvSpPr txBox="1"/>
          <p:nvPr/>
        </p:nvSpPr>
        <p:spPr>
          <a:xfrm>
            <a:off x="10728039" y="5122545"/>
            <a:ext cx="1113442" cy="738664"/>
          </a:xfrm>
          <a:prstGeom prst="rect">
            <a:avLst/>
          </a:prstGeom>
          <a:noFill/>
        </p:spPr>
        <p:txBody>
          <a:bodyPr wrap="square" rtlCol="0">
            <a:spAutoFit/>
          </a:bodyPr>
          <a:lstStyle/>
          <a:p>
            <a:pPr algn="ctr"/>
            <a:r>
              <a:rPr lang="es-MX" sz="1400" b="1" i="1" dirty="0">
                <a:solidFill>
                  <a:schemeClr val="bg1">
                    <a:lumMod val="95000"/>
                  </a:schemeClr>
                </a:solidFill>
              </a:rPr>
              <a:t>NIVEL 4</a:t>
            </a:r>
          </a:p>
          <a:p>
            <a:pPr algn="ctr"/>
            <a:endParaRPr lang="es-MX" sz="1400" b="1" i="1" dirty="0">
              <a:solidFill>
                <a:schemeClr val="bg1">
                  <a:lumMod val="95000"/>
                </a:schemeClr>
              </a:solidFill>
            </a:endParaRPr>
          </a:p>
          <a:p>
            <a:pPr algn="ctr"/>
            <a:r>
              <a:rPr lang="es-MX" sz="1400" b="1" i="1" dirty="0">
                <a:solidFill>
                  <a:schemeClr val="bg1">
                    <a:lumMod val="95000"/>
                  </a:schemeClr>
                </a:solidFill>
              </a:rPr>
              <a:t>Información</a:t>
            </a:r>
          </a:p>
        </p:txBody>
      </p:sp>
    </p:spTree>
    <p:extLst>
      <p:ext uri="{BB962C8B-B14F-4D97-AF65-F5344CB8AC3E}">
        <p14:creationId xmlns:p14="http://schemas.microsoft.com/office/powerpoint/2010/main" val="516711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6682024F-FC01-8C4D-A9A8-D45178407678}"/>
              </a:ext>
            </a:extLst>
          </p:cNvPr>
          <p:cNvPicPr>
            <a:picLocks noChangeAspect="1"/>
          </p:cNvPicPr>
          <p:nvPr/>
        </p:nvPicPr>
        <p:blipFill>
          <a:blip r:embed="rId2"/>
          <a:stretch>
            <a:fillRect/>
          </a:stretch>
        </p:blipFill>
        <p:spPr>
          <a:xfrm>
            <a:off x="1510520" y="1288770"/>
            <a:ext cx="336793" cy="300383"/>
          </a:xfrm>
          <a:prstGeom prst="rect">
            <a:avLst/>
          </a:prstGeom>
        </p:spPr>
      </p:pic>
      <p:pic>
        <p:nvPicPr>
          <p:cNvPr id="112" name="Imagen 111">
            <a:extLst>
              <a:ext uri="{FF2B5EF4-FFF2-40B4-BE49-F238E27FC236}">
                <a16:creationId xmlns:a16="http://schemas.microsoft.com/office/drawing/2014/main" id="{D37F2758-8B5A-FE4A-A6B3-AD331A3F08F9}"/>
              </a:ext>
            </a:extLst>
          </p:cNvPr>
          <p:cNvPicPr>
            <a:picLocks noChangeAspect="1"/>
          </p:cNvPicPr>
          <p:nvPr/>
        </p:nvPicPr>
        <p:blipFill>
          <a:blip r:embed="rId3"/>
          <a:stretch>
            <a:fillRect/>
          </a:stretch>
        </p:blipFill>
        <p:spPr>
          <a:xfrm>
            <a:off x="2201912" y="1297872"/>
            <a:ext cx="336793" cy="282178"/>
          </a:xfrm>
          <a:prstGeom prst="rect">
            <a:avLst/>
          </a:prstGeom>
        </p:spPr>
      </p:pic>
      <p:pic>
        <p:nvPicPr>
          <p:cNvPr id="114" name="Imagen 113">
            <a:extLst>
              <a:ext uri="{FF2B5EF4-FFF2-40B4-BE49-F238E27FC236}">
                <a16:creationId xmlns:a16="http://schemas.microsoft.com/office/drawing/2014/main" id="{D11B43F6-6651-D644-95CF-DE94E108AA21}"/>
              </a:ext>
            </a:extLst>
          </p:cNvPr>
          <p:cNvPicPr>
            <a:picLocks noChangeAspect="1"/>
          </p:cNvPicPr>
          <p:nvPr/>
        </p:nvPicPr>
        <p:blipFill>
          <a:blip r:embed="rId4"/>
          <a:stretch>
            <a:fillRect/>
          </a:stretch>
        </p:blipFill>
        <p:spPr>
          <a:xfrm>
            <a:off x="2893304" y="1293321"/>
            <a:ext cx="327690" cy="291280"/>
          </a:xfrm>
          <a:prstGeom prst="rect">
            <a:avLst/>
          </a:prstGeom>
        </p:spPr>
      </p:pic>
      <p:pic>
        <p:nvPicPr>
          <p:cNvPr id="116" name="Imagen 115">
            <a:extLst>
              <a:ext uri="{FF2B5EF4-FFF2-40B4-BE49-F238E27FC236}">
                <a16:creationId xmlns:a16="http://schemas.microsoft.com/office/drawing/2014/main" id="{D6D4E42E-7A7B-B44E-B4CD-109A1BA769BE}"/>
              </a:ext>
            </a:extLst>
          </p:cNvPr>
          <p:cNvPicPr>
            <a:picLocks noChangeAspect="1"/>
          </p:cNvPicPr>
          <p:nvPr/>
        </p:nvPicPr>
        <p:blipFill>
          <a:blip r:embed="rId5"/>
          <a:stretch>
            <a:fillRect/>
          </a:stretch>
        </p:blipFill>
        <p:spPr>
          <a:xfrm>
            <a:off x="3575593" y="1275116"/>
            <a:ext cx="336793" cy="327690"/>
          </a:xfrm>
          <a:prstGeom prst="rect">
            <a:avLst/>
          </a:prstGeom>
        </p:spPr>
      </p:pic>
      <p:pic>
        <p:nvPicPr>
          <p:cNvPr id="118" name="Imagen 117">
            <a:extLst>
              <a:ext uri="{FF2B5EF4-FFF2-40B4-BE49-F238E27FC236}">
                <a16:creationId xmlns:a16="http://schemas.microsoft.com/office/drawing/2014/main" id="{D446CE84-B03E-D24C-B415-9E023288EA0B}"/>
              </a:ext>
            </a:extLst>
          </p:cNvPr>
          <p:cNvPicPr>
            <a:picLocks noChangeAspect="1"/>
          </p:cNvPicPr>
          <p:nvPr/>
        </p:nvPicPr>
        <p:blipFill>
          <a:blip r:embed="rId6"/>
          <a:stretch>
            <a:fillRect/>
          </a:stretch>
        </p:blipFill>
        <p:spPr>
          <a:xfrm>
            <a:off x="4266985" y="1311526"/>
            <a:ext cx="336793" cy="254870"/>
          </a:xfrm>
          <a:prstGeom prst="rect">
            <a:avLst/>
          </a:prstGeom>
        </p:spPr>
      </p:pic>
      <p:pic>
        <p:nvPicPr>
          <p:cNvPr id="120" name="Imagen 119">
            <a:extLst>
              <a:ext uri="{FF2B5EF4-FFF2-40B4-BE49-F238E27FC236}">
                <a16:creationId xmlns:a16="http://schemas.microsoft.com/office/drawing/2014/main" id="{52649752-113D-E144-880F-755475DEDFA3}"/>
              </a:ext>
            </a:extLst>
          </p:cNvPr>
          <p:cNvPicPr>
            <a:picLocks noChangeAspect="1"/>
          </p:cNvPicPr>
          <p:nvPr/>
        </p:nvPicPr>
        <p:blipFill>
          <a:blip r:embed="rId7"/>
          <a:stretch>
            <a:fillRect/>
          </a:stretch>
        </p:blipFill>
        <p:spPr>
          <a:xfrm>
            <a:off x="4958377" y="1275116"/>
            <a:ext cx="336793" cy="327690"/>
          </a:xfrm>
          <a:prstGeom prst="rect">
            <a:avLst/>
          </a:prstGeom>
        </p:spPr>
      </p:pic>
      <p:pic>
        <p:nvPicPr>
          <p:cNvPr id="122" name="Imagen 121">
            <a:extLst>
              <a:ext uri="{FF2B5EF4-FFF2-40B4-BE49-F238E27FC236}">
                <a16:creationId xmlns:a16="http://schemas.microsoft.com/office/drawing/2014/main" id="{306189AC-0B7A-6B46-81A7-4A49AED1FA3A}"/>
              </a:ext>
            </a:extLst>
          </p:cNvPr>
          <p:cNvPicPr>
            <a:picLocks noChangeAspect="1"/>
          </p:cNvPicPr>
          <p:nvPr/>
        </p:nvPicPr>
        <p:blipFill>
          <a:blip r:embed="rId8"/>
          <a:stretch>
            <a:fillRect/>
          </a:stretch>
        </p:blipFill>
        <p:spPr>
          <a:xfrm>
            <a:off x="5649769" y="1275116"/>
            <a:ext cx="336793" cy="327690"/>
          </a:xfrm>
          <a:prstGeom prst="rect">
            <a:avLst/>
          </a:prstGeom>
        </p:spPr>
      </p:pic>
      <p:pic>
        <p:nvPicPr>
          <p:cNvPr id="124" name="Imagen 123">
            <a:extLst>
              <a:ext uri="{FF2B5EF4-FFF2-40B4-BE49-F238E27FC236}">
                <a16:creationId xmlns:a16="http://schemas.microsoft.com/office/drawing/2014/main" id="{2656F297-8127-5249-AEE3-C23B2CE83FAB}"/>
              </a:ext>
            </a:extLst>
          </p:cNvPr>
          <p:cNvPicPr>
            <a:picLocks noChangeAspect="1"/>
          </p:cNvPicPr>
          <p:nvPr/>
        </p:nvPicPr>
        <p:blipFill>
          <a:blip r:embed="rId9"/>
          <a:stretch>
            <a:fillRect/>
          </a:stretch>
        </p:blipFill>
        <p:spPr>
          <a:xfrm>
            <a:off x="6341161" y="1275116"/>
            <a:ext cx="336793" cy="327690"/>
          </a:xfrm>
          <a:prstGeom prst="rect">
            <a:avLst/>
          </a:prstGeom>
        </p:spPr>
      </p:pic>
      <p:pic>
        <p:nvPicPr>
          <p:cNvPr id="126" name="Imagen 125">
            <a:extLst>
              <a:ext uri="{FF2B5EF4-FFF2-40B4-BE49-F238E27FC236}">
                <a16:creationId xmlns:a16="http://schemas.microsoft.com/office/drawing/2014/main" id="{70FD000D-C96D-2240-9497-7F0AEF7D3367}"/>
              </a:ext>
            </a:extLst>
          </p:cNvPr>
          <p:cNvPicPr>
            <a:picLocks noChangeAspect="1"/>
          </p:cNvPicPr>
          <p:nvPr/>
        </p:nvPicPr>
        <p:blipFill>
          <a:blip r:embed="rId10"/>
          <a:stretch>
            <a:fillRect/>
          </a:stretch>
        </p:blipFill>
        <p:spPr>
          <a:xfrm>
            <a:off x="7032553" y="1275116"/>
            <a:ext cx="336793" cy="327690"/>
          </a:xfrm>
          <a:prstGeom prst="rect">
            <a:avLst/>
          </a:prstGeom>
        </p:spPr>
      </p:pic>
      <p:pic>
        <p:nvPicPr>
          <p:cNvPr id="128" name="Imagen 127">
            <a:extLst>
              <a:ext uri="{FF2B5EF4-FFF2-40B4-BE49-F238E27FC236}">
                <a16:creationId xmlns:a16="http://schemas.microsoft.com/office/drawing/2014/main" id="{FA1FDA67-F78F-5F4F-BDAB-C59DCC5316D0}"/>
              </a:ext>
            </a:extLst>
          </p:cNvPr>
          <p:cNvPicPr>
            <a:picLocks noChangeAspect="1"/>
          </p:cNvPicPr>
          <p:nvPr/>
        </p:nvPicPr>
        <p:blipFill>
          <a:blip r:embed="rId11"/>
          <a:stretch>
            <a:fillRect/>
          </a:stretch>
        </p:blipFill>
        <p:spPr>
          <a:xfrm>
            <a:off x="7723945" y="1275116"/>
            <a:ext cx="336793" cy="327690"/>
          </a:xfrm>
          <a:prstGeom prst="rect">
            <a:avLst/>
          </a:prstGeom>
        </p:spPr>
      </p:pic>
      <p:pic>
        <p:nvPicPr>
          <p:cNvPr id="130" name="Imagen 129">
            <a:extLst>
              <a:ext uri="{FF2B5EF4-FFF2-40B4-BE49-F238E27FC236}">
                <a16:creationId xmlns:a16="http://schemas.microsoft.com/office/drawing/2014/main" id="{DE8DA55F-A655-C647-B1D0-381CCF97E4CD}"/>
              </a:ext>
            </a:extLst>
          </p:cNvPr>
          <p:cNvPicPr>
            <a:picLocks noChangeAspect="1"/>
          </p:cNvPicPr>
          <p:nvPr/>
        </p:nvPicPr>
        <p:blipFill>
          <a:blip r:embed="rId12"/>
          <a:stretch>
            <a:fillRect/>
          </a:stretch>
        </p:blipFill>
        <p:spPr>
          <a:xfrm>
            <a:off x="8415337" y="1275116"/>
            <a:ext cx="254870" cy="327690"/>
          </a:xfrm>
          <a:prstGeom prst="rect">
            <a:avLst/>
          </a:prstGeom>
        </p:spPr>
      </p:pic>
      <p:pic>
        <p:nvPicPr>
          <p:cNvPr id="132" name="Imagen 131">
            <a:extLst>
              <a:ext uri="{FF2B5EF4-FFF2-40B4-BE49-F238E27FC236}">
                <a16:creationId xmlns:a16="http://schemas.microsoft.com/office/drawing/2014/main" id="{C901EB2B-68E2-5F44-B8F4-2AA77E97DE95}"/>
              </a:ext>
            </a:extLst>
          </p:cNvPr>
          <p:cNvPicPr>
            <a:picLocks noChangeAspect="1"/>
          </p:cNvPicPr>
          <p:nvPr/>
        </p:nvPicPr>
        <p:blipFill>
          <a:blip r:embed="rId13"/>
          <a:stretch>
            <a:fillRect/>
          </a:stretch>
        </p:blipFill>
        <p:spPr>
          <a:xfrm>
            <a:off x="9024806" y="1284219"/>
            <a:ext cx="327690" cy="309485"/>
          </a:xfrm>
          <a:prstGeom prst="rect">
            <a:avLst/>
          </a:prstGeom>
        </p:spPr>
      </p:pic>
      <p:pic>
        <p:nvPicPr>
          <p:cNvPr id="134" name="Imagen 133">
            <a:extLst>
              <a:ext uri="{FF2B5EF4-FFF2-40B4-BE49-F238E27FC236}">
                <a16:creationId xmlns:a16="http://schemas.microsoft.com/office/drawing/2014/main" id="{43C94CB8-8EA2-3442-9963-EC13FC317DCB}"/>
              </a:ext>
            </a:extLst>
          </p:cNvPr>
          <p:cNvPicPr>
            <a:picLocks noChangeAspect="1"/>
          </p:cNvPicPr>
          <p:nvPr/>
        </p:nvPicPr>
        <p:blipFill>
          <a:blip r:embed="rId14"/>
          <a:stretch>
            <a:fillRect/>
          </a:stretch>
        </p:blipFill>
        <p:spPr>
          <a:xfrm>
            <a:off x="9707095" y="1297872"/>
            <a:ext cx="336793" cy="282178"/>
          </a:xfrm>
          <a:prstGeom prst="rect">
            <a:avLst/>
          </a:prstGeom>
        </p:spPr>
      </p:pic>
      <p:pic>
        <p:nvPicPr>
          <p:cNvPr id="136" name="Imagen 135">
            <a:extLst>
              <a:ext uri="{FF2B5EF4-FFF2-40B4-BE49-F238E27FC236}">
                <a16:creationId xmlns:a16="http://schemas.microsoft.com/office/drawing/2014/main" id="{A46BEF02-90BD-A940-B0AD-1AE407CAABFC}"/>
              </a:ext>
            </a:extLst>
          </p:cNvPr>
          <p:cNvPicPr>
            <a:picLocks noChangeAspect="1"/>
          </p:cNvPicPr>
          <p:nvPr/>
        </p:nvPicPr>
        <p:blipFill>
          <a:blip r:embed="rId15"/>
          <a:stretch>
            <a:fillRect/>
          </a:stretch>
        </p:blipFill>
        <p:spPr>
          <a:xfrm>
            <a:off x="10398487" y="1302424"/>
            <a:ext cx="336793" cy="273075"/>
          </a:xfrm>
          <a:prstGeom prst="rect">
            <a:avLst/>
          </a:prstGeom>
        </p:spPr>
      </p:pic>
      <p:pic>
        <p:nvPicPr>
          <p:cNvPr id="138" name="Imagen 137">
            <a:extLst>
              <a:ext uri="{FF2B5EF4-FFF2-40B4-BE49-F238E27FC236}">
                <a16:creationId xmlns:a16="http://schemas.microsoft.com/office/drawing/2014/main" id="{F5929CFF-B459-0A4F-810D-8A01520F38B0}"/>
              </a:ext>
            </a:extLst>
          </p:cNvPr>
          <p:cNvPicPr>
            <a:picLocks noChangeAspect="1"/>
          </p:cNvPicPr>
          <p:nvPr/>
        </p:nvPicPr>
        <p:blipFill>
          <a:blip r:embed="rId16"/>
          <a:stretch>
            <a:fillRect/>
          </a:stretch>
        </p:blipFill>
        <p:spPr>
          <a:xfrm>
            <a:off x="11089880" y="1270565"/>
            <a:ext cx="336793" cy="336793"/>
          </a:xfrm>
          <a:prstGeom prst="rect">
            <a:avLst/>
          </a:prstGeom>
        </p:spPr>
      </p:pic>
      <p:pic>
        <p:nvPicPr>
          <p:cNvPr id="140" name="Imagen 139">
            <a:extLst>
              <a:ext uri="{FF2B5EF4-FFF2-40B4-BE49-F238E27FC236}">
                <a16:creationId xmlns:a16="http://schemas.microsoft.com/office/drawing/2014/main" id="{A5374E7D-D760-4A41-AF98-02AE2B1D3830}"/>
              </a:ext>
            </a:extLst>
          </p:cNvPr>
          <p:cNvPicPr>
            <a:picLocks noChangeAspect="1"/>
          </p:cNvPicPr>
          <p:nvPr/>
        </p:nvPicPr>
        <p:blipFill>
          <a:blip r:embed="rId17"/>
          <a:stretch>
            <a:fillRect/>
          </a:stretch>
        </p:blipFill>
        <p:spPr>
          <a:xfrm>
            <a:off x="1528173" y="2046385"/>
            <a:ext cx="336793" cy="336793"/>
          </a:xfrm>
          <a:prstGeom prst="rect">
            <a:avLst/>
          </a:prstGeom>
        </p:spPr>
      </p:pic>
      <p:pic>
        <p:nvPicPr>
          <p:cNvPr id="142" name="Imagen 141">
            <a:extLst>
              <a:ext uri="{FF2B5EF4-FFF2-40B4-BE49-F238E27FC236}">
                <a16:creationId xmlns:a16="http://schemas.microsoft.com/office/drawing/2014/main" id="{C2F7E2E4-5608-4A47-B2D5-549F49FBE36D}"/>
              </a:ext>
            </a:extLst>
          </p:cNvPr>
          <p:cNvPicPr>
            <a:picLocks noChangeAspect="1"/>
          </p:cNvPicPr>
          <p:nvPr/>
        </p:nvPicPr>
        <p:blipFill>
          <a:blip r:embed="rId18"/>
          <a:stretch>
            <a:fillRect/>
          </a:stretch>
        </p:blipFill>
        <p:spPr>
          <a:xfrm>
            <a:off x="2211015" y="2129821"/>
            <a:ext cx="327690" cy="254870"/>
          </a:xfrm>
          <a:prstGeom prst="rect">
            <a:avLst/>
          </a:prstGeom>
        </p:spPr>
      </p:pic>
      <p:pic>
        <p:nvPicPr>
          <p:cNvPr id="144" name="Imagen 143">
            <a:extLst>
              <a:ext uri="{FF2B5EF4-FFF2-40B4-BE49-F238E27FC236}">
                <a16:creationId xmlns:a16="http://schemas.microsoft.com/office/drawing/2014/main" id="{C664328D-9A90-4047-BD67-8EBEE96E5B6B}"/>
              </a:ext>
            </a:extLst>
          </p:cNvPr>
          <p:cNvPicPr>
            <a:picLocks noChangeAspect="1"/>
          </p:cNvPicPr>
          <p:nvPr/>
        </p:nvPicPr>
        <p:blipFill>
          <a:blip r:embed="rId19"/>
          <a:stretch>
            <a:fillRect/>
          </a:stretch>
        </p:blipFill>
        <p:spPr>
          <a:xfrm>
            <a:off x="2988705" y="2115976"/>
            <a:ext cx="336793" cy="254870"/>
          </a:xfrm>
          <a:prstGeom prst="rect">
            <a:avLst/>
          </a:prstGeom>
        </p:spPr>
      </p:pic>
      <p:pic>
        <p:nvPicPr>
          <p:cNvPr id="146" name="Imagen 145">
            <a:extLst>
              <a:ext uri="{FF2B5EF4-FFF2-40B4-BE49-F238E27FC236}">
                <a16:creationId xmlns:a16="http://schemas.microsoft.com/office/drawing/2014/main" id="{CE8295AC-BFCE-D749-9608-218023DFC494}"/>
              </a:ext>
            </a:extLst>
          </p:cNvPr>
          <p:cNvPicPr>
            <a:picLocks noChangeAspect="1"/>
          </p:cNvPicPr>
          <p:nvPr/>
        </p:nvPicPr>
        <p:blipFill>
          <a:blip r:embed="rId20"/>
          <a:stretch>
            <a:fillRect/>
          </a:stretch>
        </p:blipFill>
        <p:spPr>
          <a:xfrm>
            <a:off x="3671547" y="2046385"/>
            <a:ext cx="336793" cy="336793"/>
          </a:xfrm>
          <a:prstGeom prst="rect">
            <a:avLst/>
          </a:prstGeom>
        </p:spPr>
      </p:pic>
      <p:pic>
        <p:nvPicPr>
          <p:cNvPr id="148" name="Imagen 147">
            <a:extLst>
              <a:ext uri="{FF2B5EF4-FFF2-40B4-BE49-F238E27FC236}">
                <a16:creationId xmlns:a16="http://schemas.microsoft.com/office/drawing/2014/main" id="{C1B73562-E956-2B4B-BF30-8BFC4F144258}"/>
              </a:ext>
            </a:extLst>
          </p:cNvPr>
          <p:cNvPicPr>
            <a:picLocks noChangeAspect="1"/>
          </p:cNvPicPr>
          <p:nvPr/>
        </p:nvPicPr>
        <p:blipFill>
          <a:blip r:embed="rId21"/>
          <a:stretch>
            <a:fillRect/>
          </a:stretch>
        </p:blipFill>
        <p:spPr>
          <a:xfrm>
            <a:off x="4329713" y="2046386"/>
            <a:ext cx="300383" cy="336793"/>
          </a:xfrm>
          <a:prstGeom prst="rect">
            <a:avLst/>
          </a:prstGeom>
        </p:spPr>
      </p:pic>
      <p:pic>
        <p:nvPicPr>
          <p:cNvPr id="150" name="Imagen 149">
            <a:extLst>
              <a:ext uri="{FF2B5EF4-FFF2-40B4-BE49-F238E27FC236}">
                <a16:creationId xmlns:a16="http://schemas.microsoft.com/office/drawing/2014/main" id="{AFB7D7AE-8685-1F43-A87E-23B9CC2441D1}"/>
              </a:ext>
            </a:extLst>
          </p:cNvPr>
          <p:cNvPicPr>
            <a:picLocks noChangeAspect="1"/>
          </p:cNvPicPr>
          <p:nvPr/>
        </p:nvPicPr>
        <p:blipFill>
          <a:blip r:embed="rId22"/>
          <a:stretch>
            <a:fillRect/>
          </a:stretch>
        </p:blipFill>
        <p:spPr>
          <a:xfrm>
            <a:off x="4880746" y="2023628"/>
            <a:ext cx="300383" cy="336793"/>
          </a:xfrm>
          <a:prstGeom prst="rect">
            <a:avLst/>
          </a:prstGeom>
        </p:spPr>
      </p:pic>
      <p:pic>
        <p:nvPicPr>
          <p:cNvPr id="152" name="Imagen 151">
            <a:extLst>
              <a:ext uri="{FF2B5EF4-FFF2-40B4-BE49-F238E27FC236}">
                <a16:creationId xmlns:a16="http://schemas.microsoft.com/office/drawing/2014/main" id="{F07AD1DB-035E-104C-BA94-15640BEDDF18}"/>
              </a:ext>
            </a:extLst>
          </p:cNvPr>
          <p:cNvPicPr>
            <a:picLocks noChangeAspect="1"/>
          </p:cNvPicPr>
          <p:nvPr/>
        </p:nvPicPr>
        <p:blipFill>
          <a:blip r:embed="rId23"/>
          <a:stretch>
            <a:fillRect/>
          </a:stretch>
        </p:blipFill>
        <p:spPr>
          <a:xfrm>
            <a:off x="5626739" y="2023627"/>
            <a:ext cx="318588" cy="336793"/>
          </a:xfrm>
          <a:prstGeom prst="rect">
            <a:avLst/>
          </a:prstGeom>
        </p:spPr>
      </p:pic>
      <p:pic>
        <p:nvPicPr>
          <p:cNvPr id="154" name="Imagen 153">
            <a:extLst>
              <a:ext uri="{FF2B5EF4-FFF2-40B4-BE49-F238E27FC236}">
                <a16:creationId xmlns:a16="http://schemas.microsoft.com/office/drawing/2014/main" id="{DAD45913-7DD3-124F-8F83-F61734F5161C}"/>
              </a:ext>
            </a:extLst>
          </p:cNvPr>
          <p:cNvPicPr>
            <a:picLocks noChangeAspect="1"/>
          </p:cNvPicPr>
          <p:nvPr/>
        </p:nvPicPr>
        <p:blipFill>
          <a:blip r:embed="rId24"/>
          <a:stretch>
            <a:fillRect/>
          </a:stretch>
        </p:blipFill>
        <p:spPr>
          <a:xfrm>
            <a:off x="6382096" y="2034053"/>
            <a:ext cx="218460" cy="336793"/>
          </a:xfrm>
          <a:prstGeom prst="rect">
            <a:avLst/>
          </a:prstGeom>
        </p:spPr>
      </p:pic>
      <p:pic>
        <p:nvPicPr>
          <p:cNvPr id="156" name="Imagen 155">
            <a:extLst>
              <a:ext uri="{FF2B5EF4-FFF2-40B4-BE49-F238E27FC236}">
                <a16:creationId xmlns:a16="http://schemas.microsoft.com/office/drawing/2014/main" id="{F0DB8906-DE78-3247-BF29-BC8C44C03777}"/>
              </a:ext>
            </a:extLst>
          </p:cNvPr>
          <p:cNvPicPr>
            <a:picLocks noChangeAspect="1"/>
          </p:cNvPicPr>
          <p:nvPr/>
        </p:nvPicPr>
        <p:blipFill>
          <a:blip r:embed="rId25"/>
          <a:stretch>
            <a:fillRect/>
          </a:stretch>
        </p:blipFill>
        <p:spPr>
          <a:xfrm>
            <a:off x="6956682" y="2111616"/>
            <a:ext cx="327690" cy="291280"/>
          </a:xfrm>
          <a:prstGeom prst="rect">
            <a:avLst/>
          </a:prstGeom>
        </p:spPr>
      </p:pic>
      <p:pic>
        <p:nvPicPr>
          <p:cNvPr id="158" name="Imagen 157">
            <a:extLst>
              <a:ext uri="{FF2B5EF4-FFF2-40B4-BE49-F238E27FC236}">
                <a16:creationId xmlns:a16="http://schemas.microsoft.com/office/drawing/2014/main" id="{0B1CB58B-9F29-D44C-807E-FB7136B19A6F}"/>
              </a:ext>
            </a:extLst>
          </p:cNvPr>
          <p:cNvPicPr>
            <a:picLocks noChangeAspect="1"/>
          </p:cNvPicPr>
          <p:nvPr/>
        </p:nvPicPr>
        <p:blipFill>
          <a:blip r:embed="rId26"/>
          <a:stretch>
            <a:fillRect/>
          </a:stretch>
        </p:blipFill>
        <p:spPr>
          <a:xfrm>
            <a:off x="7657670" y="2023627"/>
            <a:ext cx="409613" cy="291280"/>
          </a:xfrm>
          <a:prstGeom prst="rect">
            <a:avLst/>
          </a:prstGeom>
        </p:spPr>
      </p:pic>
      <p:pic>
        <p:nvPicPr>
          <p:cNvPr id="160" name="Imagen 159">
            <a:extLst>
              <a:ext uri="{FF2B5EF4-FFF2-40B4-BE49-F238E27FC236}">
                <a16:creationId xmlns:a16="http://schemas.microsoft.com/office/drawing/2014/main" id="{7E197CF8-8E60-CB45-ABCC-1FEE9917063F}"/>
              </a:ext>
            </a:extLst>
          </p:cNvPr>
          <p:cNvPicPr>
            <a:picLocks noChangeAspect="1"/>
          </p:cNvPicPr>
          <p:nvPr/>
        </p:nvPicPr>
        <p:blipFill>
          <a:blip r:embed="rId27"/>
          <a:stretch>
            <a:fillRect/>
          </a:stretch>
        </p:blipFill>
        <p:spPr>
          <a:xfrm>
            <a:off x="9127189" y="2079818"/>
            <a:ext cx="280493" cy="314492"/>
          </a:xfrm>
          <a:prstGeom prst="rect">
            <a:avLst/>
          </a:prstGeom>
        </p:spPr>
      </p:pic>
      <p:pic>
        <p:nvPicPr>
          <p:cNvPr id="162" name="Imagen 161">
            <a:extLst>
              <a:ext uri="{FF2B5EF4-FFF2-40B4-BE49-F238E27FC236}">
                <a16:creationId xmlns:a16="http://schemas.microsoft.com/office/drawing/2014/main" id="{8B8E2D06-95B8-4840-8DDA-F1DF594290D2}"/>
              </a:ext>
            </a:extLst>
          </p:cNvPr>
          <p:cNvPicPr>
            <a:picLocks noChangeAspect="1"/>
          </p:cNvPicPr>
          <p:nvPr/>
        </p:nvPicPr>
        <p:blipFill>
          <a:blip r:embed="rId28"/>
          <a:stretch>
            <a:fillRect/>
          </a:stretch>
        </p:blipFill>
        <p:spPr>
          <a:xfrm>
            <a:off x="8416723" y="2079818"/>
            <a:ext cx="314492" cy="314492"/>
          </a:xfrm>
          <a:prstGeom prst="rect">
            <a:avLst/>
          </a:prstGeom>
        </p:spPr>
      </p:pic>
      <p:pic>
        <p:nvPicPr>
          <p:cNvPr id="164" name="Imagen 163">
            <a:extLst>
              <a:ext uri="{FF2B5EF4-FFF2-40B4-BE49-F238E27FC236}">
                <a16:creationId xmlns:a16="http://schemas.microsoft.com/office/drawing/2014/main" id="{8410E682-5E2C-9141-AE3B-C02DD4A2EB30}"/>
              </a:ext>
            </a:extLst>
          </p:cNvPr>
          <p:cNvPicPr>
            <a:picLocks noChangeAspect="1"/>
          </p:cNvPicPr>
          <p:nvPr/>
        </p:nvPicPr>
        <p:blipFill>
          <a:blip r:embed="rId29"/>
          <a:stretch>
            <a:fillRect/>
          </a:stretch>
        </p:blipFill>
        <p:spPr>
          <a:xfrm>
            <a:off x="9764255" y="2111616"/>
            <a:ext cx="288992" cy="314491"/>
          </a:xfrm>
          <a:prstGeom prst="rect">
            <a:avLst/>
          </a:prstGeom>
        </p:spPr>
      </p:pic>
      <p:pic>
        <p:nvPicPr>
          <p:cNvPr id="166" name="Imagen 165">
            <a:extLst>
              <a:ext uri="{FF2B5EF4-FFF2-40B4-BE49-F238E27FC236}">
                <a16:creationId xmlns:a16="http://schemas.microsoft.com/office/drawing/2014/main" id="{D3E0F017-83F4-0843-8B68-2E4B65571ED2}"/>
              </a:ext>
            </a:extLst>
          </p:cNvPr>
          <p:cNvPicPr>
            <a:picLocks noChangeAspect="1"/>
          </p:cNvPicPr>
          <p:nvPr/>
        </p:nvPicPr>
        <p:blipFill>
          <a:blip r:embed="rId30"/>
          <a:stretch>
            <a:fillRect/>
          </a:stretch>
        </p:blipFill>
        <p:spPr>
          <a:xfrm>
            <a:off x="10440722" y="2129821"/>
            <a:ext cx="271993" cy="314492"/>
          </a:xfrm>
          <a:prstGeom prst="rect">
            <a:avLst/>
          </a:prstGeom>
        </p:spPr>
      </p:pic>
      <p:pic>
        <p:nvPicPr>
          <p:cNvPr id="168" name="Imagen 167">
            <a:extLst>
              <a:ext uri="{FF2B5EF4-FFF2-40B4-BE49-F238E27FC236}">
                <a16:creationId xmlns:a16="http://schemas.microsoft.com/office/drawing/2014/main" id="{5FC3362C-D381-C94D-9052-D1A8E878C2CA}"/>
              </a:ext>
            </a:extLst>
          </p:cNvPr>
          <p:cNvPicPr>
            <a:picLocks noChangeAspect="1"/>
          </p:cNvPicPr>
          <p:nvPr/>
        </p:nvPicPr>
        <p:blipFill>
          <a:blip r:embed="rId31"/>
          <a:stretch>
            <a:fillRect/>
          </a:stretch>
        </p:blipFill>
        <p:spPr>
          <a:xfrm>
            <a:off x="11112181" y="2034777"/>
            <a:ext cx="314492" cy="314492"/>
          </a:xfrm>
          <a:prstGeom prst="rect">
            <a:avLst/>
          </a:prstGeom>
        </p:spPr>
      </p:pic>
      <p:pic>
        <p:nvPicPr>
          <p:cNvPr id="171" name="Imagen 170">
            <a:extLst>
              <a:ext uri="{FF2B5EF4-FFF2-40B4-BE49-F238E27FC236}">
                <a16:creationId xmlns:a16="http://schemas.microsoft.com/office/drawing/2014/main" id="{1AC3CBCD-BBF1-D149-99F5-C19FB1AF9E51}"/>
              </a:ext>
            </a:extLst>
          </p:cNvPr>
          <p:cNvPicPr>
            <a:picLocks noChangeAspect="1"/>
          </p:cNvPicPr>
          <p:nvPr/>
        </p:nvPicPr>
        <p:blipFill>
          <a:blip r:embed="rId32"/>
          <a:stretch>
            <a:fillRect/>
          </a:stretch>
        </p:blipFill>
        <p:spPr>
          <a:xfrm>
            <a:off x="1579698" y="2855294"/>
            <a:ext cx="272425" cy="359990"/>
          </a:xfrm>
          <a:prstGeom prst="rect">
            <a:avLst/>
          </a:prstGeom>
        </p:spPr>
      </p:pic>
      <p:pic>
        <p:nvPicPr>
          <p:cNvPr id="173" name="Imagen 172">
            <a:extLst>
              <a:ext uri="{FF2B5EF4-FFF2-40B4-BE49-F238E27FC236}">
                <a16:creationId xmlns:a16="http://schemas.microsoft.com/office/drawing/2014/main" id="{0425035F-D754-E64E-9854-AF35A5E0C1DC}"/>
              </a:ext>
            </a:extLst>
          </p:cNvPr>
          <p:cNvPicPr>
            <a:picLocks noChangeAspect="1"/>
          </p:cNvPicPr>
          <p:nvPr/>
        </p:nvPicPr>
        <p:blipFill>
          <a:blip r:embed="rId33"/>
          <a:stretch>
            <a:fillRect/>
          </a:stretch>
        </p:blipFill>
        <p:spPr>
          <a:xfrm>
            <a:off x="2192013" y="2879618"/>
            <a:ext cx="359990" cy="311343"/>
          </a:xfrm>
          <a:prstGeom prst="rect">
            <a:avLst/>
          </a:prstGeom>
        </p:spPr>
      </p:pic>
      <p:pic>
        <p:nvPicPr>
          <p:cNvPr id="175" name="Imagen 174">
            <a:extLst>
              <a:ext uri="{FF2B5EF4-FFF2-40B4-BE49-F238E27FC236}">
                <a16:creationId xmlns:a16="http://schemas.microsoft.com/office/drawing/2014/main" id="{6547F169-CD1D-8845-A719-FCA3F5853FDE}"/>
              </a:ext>
            </a:extLst>
          </p:cNvPr>
          <p:cNvPicPr>
            <a:picLocks noChangeAspect="1"/>
          </p:cNvPicPr>
          <p:nvPr/>
        </p:nvPicPr>
        <p:blipFill>
          <a:blip r:embed="rId34"/>
          <a:stretch>
            <a:fillRect/>
          </a:stretch>
        </p:blipFill>
        <p:spPr>
          <a:xfrm>
            <a:off x="2891893" y="2889347"/>
            <a:ext cx="359990" cy="291884"/>
          </a:xfrm>
          <a:prstGeom prst="rect">
            <a:avLst/>
          </a:prstGeom>
        </p:spPr>
      </p:pic>
      <p:pic>
        <p:nvPicPr>
          <p:cNvPr id="177" name="Imagen 176">
            <a:extLst>
              <a:ext uri="{FF2B5EF4-FFF2-40B4-BE49-F238E27FC236}">
                <a16:creationId xmlns:a16="http://schemas.microsoft.com/office/drawing/2014/main" id="{E8914793-2A23-C648-8924-F37E1F9A1295}"/>
              </a:ext>
            </a:extLst>
          </p:cNvPr>
          <p:cNvPicPr>
            <a:picLocks noChangeAspect="1"/>
          </p:cNvPicPr>
          <p:nvPr/>
        </p:nvPicPr>
        <p:blipFill>
          <a:blip r:embed="rId35"/>
          <a:stretch>
            <a:fillRect/>
          </a:stretch>
        </p:blipFill>
        <p:spPr>
          <a:xfrm>
            <a:off x="3591773" y="2855294"/>
            <a:ext cx="359990" cy="359990"/>
          </a:xfrm>
          <a:prstGeom prst="rect">
            <a:avLst/>
          </a:prstGeom>
        </p:spPr>
      </p:pic>
      <p:pic>
        <p:nvPicPr>
          <p:cNvPr id="179" name="Imagen 178">
            <a:extLst>
              <a:ext uri="{FF2B5EF4-FFF2-40B4-BE49-F238E27FC236}">
                <a16:creationId xmlns:a16="http://schemas.microsoft.com/office/drawing/2014/main" id="{69AFD89F-F368-9546-B97F-976E2CC20E80}"/>
              </a:ext>
            </a:extLst>
          </p:cNvPr>
          <p:cNvPicPr>
            <a:picLocks noChangeAspect="1"/>
          </p:cNvPicPr>
          <p:nvPr/>
        </p:nvPicPr>
        <p:blipFill>
          <a:blip r:embed="rId36"/>
          <a:stretch>
            <a:fillRect/>
          </a:stretch>
        </p:blipFill>
        <p:spPr>
          <a:xfrm>
            <a:off x="4291653" y="2899077"/>
            <a:ext cx="350261" cy="272425"/>
          </a:xfrm>
          <a:prstGeom prst="rect">
            <a:avLst/>
          </a:prstGeom>
        </p:spPr>
      </p:pic>
      <p:pic>
        <p:nvPicPr>
          <p:cNvPr id="181" name="Imagen 180">
            <a:extLst>
              <a:ext uri="{FF2B5EF4-FFF2-40B4-BE49-F238E27FC236}">
                <a16:creationId xmlns:a16="http://schemas.microsoft.com/office/drawing/2014/main" id="{5FF44143-67FA-F94A-BC9F-EB2968DF0AB5}"/>
              </a:ext>
            </a:extLst>
          </p:cNvPr>
          <p:cNvPicPr>
            <a:picLocks noChangeAspect="1"/>
          </p:cNvPicPr>
          <p:nvPr/>
        </p:nvPicPr>
        <p:blipFill>
          <a:blip r:embed="rId37"/>
          <a:stretch>
            <a:fillRect/>
          </a:stretch>
        </p:blipFill>
        <p:spPr>
          <a:xfrm>
            <a:off x="4981804" y="2855294"/>
            <a:ext cx="340531" cy="359990"/>
          </a:xfrm>
          <a:prstGeom prst="rect">
            <a:avLst/>
          </a:prstGeom>
        </p:spPr>
      </p:pic>
      <p:pic>
        <p:nvPicPr>
          <p:cNvPr id="183" name="Imagen 182">
            <a:extLst>
              <a:ext uri="{FF2B5EF4-FFF2-40B4-BE49-F238E27FC236}">
                <a16:creationId xmlns:a16="http://schemas.microsoft.com/office/drawing/2014/main" id="{3A278D09-4CF4-1149-8F56-A4D1CA41C830}"/>
              </a:ext>
            </a:extLst>
          </p:cNvPr>
          <p:cNvPicPr>
            <a:picLocks noChangeAspect="1"/>
          </p:cNvPicPr>
          <p:nvPr/>
        </p:nvPicPr>
        <p:blipFill>
          <a:blip r:embed="rId38"/>
          <a:stretch>
            <a:fillRect/>
          </a:stretch>
        </p:blipFill>
        <p:spPr>
          <a:xfrm>
            <a:off x="5662225" y="2865024"/>
            <a:ext cx="340531" cy="340531"/>
          </a:xfrm>
          <a:prstGeom prst="rect">
            <a:avLst/>
          </a:prstGeom>
        </p:spPr>
      </p:pic>
      <p:pic>
        <p:nvPicPr>
          <p:cNvPr id="185" name="Imagen 184">
            <a:extLst>
              <a:ext uri="{FF2B5EF4-FFF2-40B4-BE49-F238E27FC236}">
                <a16:creationId xmlns:a16="http://schemas.microsoft.com/office/drawing/2014/main" id="{2008CC89-8ADC-094D-AE23-CD7C1F645A70}"/>
              </a:ext>
            </a:extLst>
          </p:cNvPr>
          <p:cNvPicPr>
            <a:picLocks noChangeAspect="1"/>
          </p:cNvPicPr>
          <p:nvPr/>
        </p:nvPicPr>
        <p:blipFill>
          <a:blip r:embed="rId39"/>
          <a:stretch>
            <a:fillRect/>
          </a:stretch>
        </p:blipFill>
        <p:spPr>
          <a:xfrm>
            <a:off x="6342646" y="2899077"/>
            <a:ext cx="359990" cy="272425"/>
          </a:xfrm>
          <a:prstGeom prst="rect">
            <a:avLst/>
          </a:prstGeom>
        </p:spPr>
      </p:pic>
      <p:pic>
        <p:nvPicPr>
          <p:cNvPr id="187" name="Imagen 186">
            <a:extLst>
              <a:ext uri="{FF2B5EF4-FFF2-40B4-BE49-F238E27FC236}">
                <a16:creationId xmlns:a16="http://schemas.microsoft.com/office/drawing/2014/main" id="{80E3C6E5-E2DA-7946-9FBB-AF87A8C47EA4}"/>
              </a:ext>
            </a:extLst>
          </p:cNvPr>
          <p:cNvPicPr>
            <a:picLocks noChangeAspect="1"/>
          </p:cNvPicPr>
          <p:nvPr/>
        </p:nvPicPr>
        <p:blipFill>
          <a:blip r:embed="rId40"/>
          <a:stretch>
            <a:fillRect/>
          </a:stretch>
        </p:blipFill>
        <p:spPr>
          <a:xfrm>
            <a:off x="7042526" y="2865024"/>
            <a:ext cx="330802" cy="340531"/>
          </a:xfrm>
          <a:prstGeom prst="rect">
            <a:avLst/>
          </a:prstGeom>
        </p:spPr>
      </p:pic>
      <p:pic>
        <p:nvPicPr>
          <p:cNvPr id="189" name="Imagen 188">
            <a:extLst>
              <a:ext uri="{FF2B5EF4-FFF2-40B4-BE49-F238E27FC236}">
                <a16:creationId xmlns:a16="http://schemas.microsoft.com/office/drawing/2014/main" id="{08CF841D-6CC4-2643-A0FF-1E0A8243373A}"/>
              </a:ext>
            </a:extLst>
          </p:cNvPr>
          <p:cNvPicPr>
            <a:picLocks noChangeAspect="1"/>
          </p:cNvPicPr>
          <p:nvPr/>
        </p:nvPicPr>
        <p:blipFill>
          <a:blip r:embed="rId41"/>
          <a:stretch>
            <a:fillRect/>
          </a:stretch>
        </p:blipFill>
        <p:spPr>
          <a:xfrm>
            <a:off x="7713219" y="2865024"/>
            <a:ext cx="340531" cy="340531"/>
          </a:xfrm>
          <a:prstGeom prst="rect">
            <a:avLst/>
          </a:prstGeom>
        </p:spPr>
      </p:pic>
      <p:pic>
        <p:nvPicPr>
          <p:cNvPr id="191" name="Imagen 190">
            <a:extLst>
              <a:ext uri="{FF2B5EF4-FFF2-40B4-BE49-F238E27FC236}">
                <a16:creationId xmlns:a16="http://schemas.microsoft.com/office/drawing/2014/main" id="{1A7D2022-B539-0546-BDF7-8CEEF3125B8F}"/>
              </a:ext>
            </a:extLst>
          </p:cNvPr>
          <p:cNvPicPr>
            <a:picLocks noChangeAspect="1"/>
          </p:cNvPicPr>
          <p:nvPr/>
        </p:nvPicPr>
        <p:blipFill>
          <a:blip r:embed="rId42"/>
          <a:stretch>
            <a:fillRect/>
          </a:stretch>
        </p:blipFill>
        <p:spPr>
          <a:xfrm>
            <a:off x="8393641" y="2855294"/>
            <a:ext cx="359990" cy="359990"/>
          </a:xfrm>
          <a:prstGeom prst="rect">
            <a:avLst/>
          </a:prstGeom>
        </p:spPr>
      </p:pic>
      <p:pic>
        <p:nvPicPr>
          <p:cNvPr id="193" name="Imagen 192">
            <a:extLst>
              <a:ext uri="{FF2B5EF4-FFF2-40B4-BE49-F238E27FC236}">
                <a16:creationId xmlns:a16="http://schemas.microsoft.com/office/drawing/2014/main" id="{67B2CC91-4F9F-174F-A367-8FF54963C8F6}"/>
              </a:ext>
            </a:extLst>
          </p:cNvPr>
          <p:cNvPicPr>
            <a:picLocks noChangeAspect="1"/>
          </p:cNvPicPr>
          <p:nvPr/>
        </p:nvPicPr>
        <p:blipFill>
          <a:blip r:embed="rId43"/>
          <a:stretch>
            <a:fillRect/>
          </a:stretch>
        </p:blipFill>
        <p:spPr>
          <a:xfrm>
            <a:off x="9093522" y="2889347"/>
            <a:ext cx="359990" cy="291884"/>
          </a:xfrm>
          <a:prstGeom prst="rect">
            <a:avLst/>
          </a:prstGeom>
        </p:spPr>
      </p:pic>
      <p:pic>
        <p:nvPicPr>
          <p:cNvPr id="195" name="Imagen 194">
            <a:extLst>
              <a:ext uri="{FF2B5EF4-FFF2-40B4-BE49-F238E27FC236}">
                <a16:creationId xmlns:a16="http://schemas.microsoft.com/office/drawing/2014/main" id="{25AD969D-6FA3-C94A-877B-9AB842F9B17B}"/>
              </a:ext>
            </a:extLst>
          </p:cNvPr>
          <p:cNvPicPr>
            <a:picLocks noChangeAspect="1"/>
          </p:cNvPicPr>
          <p:nvPr/>
        </p:nvPicPr>
        <p:blipFill>
          <a:blip r:embed="rId44"/>
          <a:stretch>
            <a:fillRect/>
          </a:stretch>
        </p:blipFill>
        <p:spPr>
          <a:xfrm>
            <a:off x="9793403" y="2855294"/>
            <a:ext cx="359990" cy="359990"/>
          </a:xfrm>
          <a:prstGeom prst="rect">
            <a:avLst/>
          </a:prstGeom>
        </p:spPr>
      </p:pic>
      <p:pic>
        <p:nvPicPr>
          <p:cNvPr id="197" name="Imagen 196">
            <a:extLst>
              <a:ext uri="{FF2B5EF4-FFF2-40B4-BE49-F238E27FC236}">
                <a16:creationId xmlns:a16="http://schemas.microsoft.com/office/drawing/2014/main" id="{E3E72360-E678-8341-8332-D0168FFA0F86}"/>
              </a:ext>
            </a:extLst>
          </p:cNvPr>
          <p:cNvPicPr>
            <a:picLocks noChangeAspect="1"/>
          </p:cNvPicPr>
          <p:nvPr/>
        </p:nvPicPr>
        <p:blipFill>
          <a:blip r:embed="rId45"/>
          <a:stretch>
            <a:fillRect/>
          </a:stretch>
        </p:blipFill>
        <p:spPr>
          <a:xfrm>
            <a:off x="10493284" y="2855294"/>
            <a:ext cx="233507" cy="359990"/>
          </a:xfrm>
          <a:prstGeom prst="rect">
            <a:avLst/>
          </a:prstGeom>
        </p:spPr>
      </p:pic>
      <p:pic>
        <p:nvPicPr>
          <p:cNvPr id="199" name="Imagen 198">
            <a:extLst>
              <a:ext uri="{FF2B5EF4-FFF2-40B4-BE49-F238E27FC236}">
                <a16:creationId xmlns:a16="http://schemas.microsoft.com/office/drawing/2014/main" id="{423D2D8D-11EA-BB4B-AD4F-CC7E91200EF4}"/>
              </a:ext>
            </a:extLst>
          </p:cNvPr>
          <p:cNvPicPr>
            <a:picLocks noChangeAspect="1"/>
          </p:cNvPicPr>
          <p:nvPr/>
        </p:nvPicPr>
        <p:blipFill>
          <a:blip r:embed="rId46"/>
          <a:stretch>
            <a:fillRect/>
          </a:stretch>
        </p:blipFill>
        <p:spPr>
          <a:xfrm>
            <a:off x="11066683" y="2855294"/>
            <a:ext cx="359990" cy="359990"/>
          </a:xfrm>
          <a:prstGeom prst="rect">
            <a:avLst/>
          </a:prstGeom>
        </p:spPr>
      </p:pic>
      <p:pic>
        <p:nvPicPr>
          <p:cNvPr id="201" name="Imagen 200">
            <a:extLst>
              <a:ext uri="{FF2B5EF4-FFF2-40B4-BE49-F238E27FC236}">
                <a16:creationId xmlns:a16="http://schemas.microsoft.com/office/drawing/2014/main" id="{0AA2D64E-1765-8F46-A5DC-578F984091FD}"/>
              </a:ext>
            </a:extLst>
          </p:cNvPr>
          <p:cNvPicPr>
            <a:picLocks noChangeAspect="1"/>
          </p:cNvPicPr>
          <p:nvPr/>
        </p:nvPicPr>
        <p:blipFill>
          <a:blip r:embed="rId47"/>
          <a:stretch>
            <a:fillRect/>
          </a:stretch>
        </p:blipFill>
        <p:spPr>
          <a:xfrm>
            <a:off x="1518738" y="3655299"/>
            <a:ext cx="344285" cy="344285"/>
          </a:xfrm>
          <a:prstGeom prst="rect">
            <a:avLst/>
          </a:prstGeom>
        </p:spPr>
      </p:pic>
      <p:pic>
        <p:nvPicPr>
          <p:cNvPr id="203" name="Imagen 202">
            <a:extLst>
              <a:ext uri="{FF2B5EF4-FFF2-40B4-BE49-F238E27FC236}">
                <a16:creationId xmlns:a16="http://schemas.microsoft.com/office/drawing/2014/main" id="{D5E9E420-980E-444C-898A-51E495B9D320}"/>
              </a:ext>
            </a:extLst>
          </p:cNvPr>
          <p:cNvPicPr>
            <a:picLocks noChangeAspect="1"/>
          </p:cNvPicPr>
          <p:nvPr/>
        </p:nvPicPr>
        <p:blipFill>
          <a:blip r:embed="rId48"/>
          <a:stretch>
            <a:fillRect/>
          </a:stretch>
        </p:blipFill>
        <p:spPr>
          <a:xfrm>
            <a:off x="2217507" y="3664604"/>
            <a:ext cx="344285" cy="325675"/>
          </a:xfrm>
          <a:prstGeom prst="rect">
            <a:avLst/>
          </a:prstGeom>
        </p:spPr>
      </p:pic>
      <p:pic>
        <p:nvPicPr>
          <p:cNvPr id="205" name="Imagen 204">
            <a:extLst>
              <a:ext uri="{FF2B5EF4-FFF2-40B4-BE49-F238E27FC236}">
                <a16:creationId xmlns:a16="http://schemas.microsoft.com/office/drawing/2014/main" id="{8B59A899-0E21-FD4E-AB53-7D952C8A1A4E}"/>
              </a:ext>
            </a:extLst>
          </p:cNvPr>
          <p:cNvPicPr>
            <a:picLocks noChangeAspect="1"/>
          </p:cNvPicPr>
          <p:nvPr/>
        </p:nvPicPr>
        <p:blipFill>
          <a:blip r:embed="rId49"/>
          <a:stretch>
            <a:fillRect/>
          </a:stretch>
        </p:blipFill>
        <p:spPr>
          <a:xfrm>
            <a:off x="2916276" y="3655299"/>
            <a:ext cx="344285" cy="344285"/>
          </a:xfrm>
          <a:prstGeom prst="rect">
            <a:avLst/>
          </a:prstGeom>
        </p:spPr>
      </p:pic>
      <p:pic>
        <p:nvPicPr>
          <p:cNvPr id="207" name="Imagen 206">
            <a:extLst>
              <a:ext uri="{FF2B5EF4-FFF2-40B4-BE49-F238E27FC236}">
                <a16:creationId xmlns:a16="http://schemas.microsoft.com/office/drawing/2014/main" id="{379F052A-FFDD-A34B-9FC7-D6FAAA91F1FD}"/>
              </a:ext>
            </a:extLst>
          </p:cNvPr>
          <p:cNvPicPr>
            <a:picLocks noChangeAspect="1"/>
          </p:cNvPicPr>
          <p:nvPr/>
        </p:nvPicPr>
        <p:blipFill>
          <a:blip r:embed="rId50"/>
          <a:stretch>
            <a:fillRect/>
          </a:stretch>
        </p:blipFill>
        <p:spPr>
          <a:xfrm>
            <a:off x="3615045" y="3655299"/>
            <a:ext cx="325675" cy="344285"/>
          </a:xfrm>
          <a:prstGeom prst="rect">
            <a:avLst/>
          </a:prstGeom>
        </p:spPr>
      </p:pic>
      <p:pic>
        <p:nvPicPr>
          <p:cNvPr id="209" name="Imagen 208">
            <a:extLst>
              <a:ext uri="{FF2B5EF4-FFF2-40B4-BE49-F238E27FC236}">
                <a16:creationId xmlns:a16="http://schemas.microsoft.com/office/drawing/2014/main" id="{73096766-0A47-4241-85F7-37823FE924F1}"/>
              </a:ext>
            </a:extLst>
          </p:cNvPr>
          <p:cNvPicPr>
            <a:picLocks noChangeAspect="1"/>
          </p:cNvPicPr>
          <p:nvPr/>
        </p:nvPicPr>
        <p:blipFill>
          <a:blip r:embed="rId51"/>
          <a:stretch>
            <a:fillRect/>
          </a:stretch>
        </p:blipFill>
        <p:spPr>
          <a:xfrm>
            <a:off x="4295204" y="3673909"/>
            <a:ext cx="344285" cy="307065"/>
          </a:xfrm>
          <a:prstGeom prst="rect">
            <a:avLst/>
          </a:prstGeom>
        </p:spPr>
      </p:pic>
      <p:pic>
        <p:nvPicPr>
          <p:cNvPr id="211" name="Imagen 210">
            <a:extLst>
              <a:ext uri="{FF2B5EF4-FFF2-40B4-BE49-F238E27FC236}">
                <a16:creationId xmlns:a16="http://schemas.microsoft.com/office/drawing/2014/main" id="{DB2B4116-F638-3048-9C12-A92CC4B0568C}"/>
              </a:ext>
            </a:extLst>
          </p:cNvPr>
          <p:cNvPicPr>
            <a:picLocks noChangeAspect="1"/>
          </p:cNvPicPr>
          <p:nvPr/>
        </p:nvPicPr>
        <p:blipFill>
          <a:blip r:embed="rId52"/>
          <a:stretch>
            <a:fillRect/>
          </a:stretch>
        </p:blipFill>
        <p:spPr>
          <a:xfrm>
            <a:off x="4993973" y="3673909"/>
            <a:ext cx="334980" cy="307065"/>
          </a:xfrm>
          <a:prstGeom prst="rect">
            <a:avLst/>
          </a:prstGeom>
        </p:spPr>
      </p:pic>
      <p:pic>
        <p:nvPicPr>
          <p:cNvPr id="213" name="Imagen 212">
            <a:extLst>
              <a:ext uri="{FF2B5EF4-FFF2-40B4-BE49-F238E27FC236}">
                <a16:creationId xmlns:a16="http://schemas.microsoft.com/office/drawing/2014/main" id="{6A0C3F4C-1604-C74A-9802-696572C555F7}"/>
              </a:ext>
            </a:extLst>
          </p:cNvPr>
          <p:cNvPicPr>
            <a:picLocks noChangeAspect="1"/>
          </p:cNvPicPr>
          <p:nvPr/>
        </p:nvPicPr>
        <p:blipFill>
          <a:blip r:embed="rId53"/>
          <a:stretch>
            <a:fillRect/>
          </a:stretch>
        </p:blipFill>
        <p:spPr>
          <a:xfrm>
            <a:off x="5683437" y="3655299"/>
            <a:ext cx="223320" cy="344285"/>
          </a:xfrm>
          <a:prstGeom prst="rect">
            <a:avLst/>
          </a:prstGeom>
        </p:spPr>
      </p:pic>
      <p:pic>
        <p:nvPicPr>
          <p:cNvPr id="215" name="Imagen 214">
            <a:extLst>
              <a:ext uri="{FF2B5EF4-FFF2-40B4-BE49-F238E27FC236}">
                <a16:creationId xmlns:a16="http://schemas.microsoft.com/office/drawing/2014/main" id="{ABE1F15C-4ACE-674B-A222-6C931EAB76DA}"/>
              </a:ext>
            </a:extLst>
          </p:cNvPr>
          <p:cNvPicPr>
            <a:picLocks noChangeAspect="1"/>
          </p:cNvPicPr>
          <p:nvPr/>
        </p:nvPicPr>
        <p:blipFill>
          <a:blip r:embed="rId54"/>
          <a:stretch>
            <a:fillRect/>
          </a:stretch>
        </p:blipFill>
        <p:spPr>
          <a:xfrm>
            <a:off x="6261241" y="3655299"/>
            <a:ext cx="344285" cy="344285"/>
          </a:xfrm>
          <a:prstGeom prst="rect">
            <a:avLst/>
          </a:prstGeom>
        </p:spPr>
      </p:pic>
      <p:pic>
        <p:nvPicPr>
          <p:cNvPr id="217" name="Imagen 216">
            <a:extLst>
              <a:ext uri="{FF2B5EF4-FFF2-40B4-BE49-F238E27FC236}">
                <a16:creationId xmlns:a16="http://schemas.microsoft.com/office/drawing/2014/main" id="{5FA9E3DB-1417-2849-A099-CF5BCAF84305}"/>
              </a:ext>
            </a:extLst>
          </p:cNvPr>
          <p:cNvPicPr>
            <a:picLocks noChangeAspect="1"/>
          </p:cNvPicPr>
          <p:nvPr/>
        </p:nvPicPr>
        <p:blipFill>
          <a:blip r:embed="rId55"/>
          <a:stretch>
            <a:fillRect/>
          </a:stretch>
        </p:blipFill>
        <p:spPr>
          <a:xfrm>
            <a:off x="6960010" y="3673909"/>
            <a:ext cx="344285" cy="307065"/>
          </a:xfrm>
          <a:prstGeom prst="rect">
            <a:avLst/>
          </a:prstGeom>
        </p:spPr>
      </p:pic>
      <p:pic>
        <p:nvPicPr>
          <p:cNvPr id="219" name="Imagen 218">
            <a:extLst>
              <a:ext uri="{FF2B5EF4-FFF2-40B4-BE49-F238E27FC236}">
                <a16:creationId xmlns:a16="http://schemas.microsoft.com/office/drawing/2014/main" id="{80FC859F-0E35-1842-9485-8B0259E8D40B}"/>
              </a:ext>
            </a:extLst>
          </p:cNvPr>
          <p:cNvPicPr>
            <a:picLocks noChangeAspect="1"/>
          </p:cNvPicPr>
          <p:nvPr/>
        </p:nvPicPr>
        <p:blipFill>
          <a:blip r:embed="rId56"/>
          <a:stretch>
            <a:fillRect/>
          </a:stretch>
        </p:blipFill>
        <p:spPr>
          <a:xfrm>
            <a:off x="7658779" y="3673909"/>
            <a:ext cx="344285" cy="307065"/>
          </a:xfrm>
          <a:prstGeom prst="rect">
            <a:avLst/>
          </a:prstGeom>
        </p:spPr>
      </p:pic>
      <p:pic>
        <p:nvPicPr>
          <p:cNvPr id="221" name="Imagen 220">
            <a:extLst>
              <a:ext uri="{FF2B5EF4-FFF2-40B4-BE49-F238E27FC236}">
                <a16:creationId xmlns:a16="http://schemas.microsoft.com/office/drawing/2014/main" id="{E54ED63F-E8AB-D34E-9CF0-3034E1B1DDBD}"/>
              </a:ext>
            </a:extLst>
          </p:cNvPr>
          <p:cNvPicPr>
            <a:picLocks noChangeAspect="1"/>
          </p:cNvPicPr>
          <p:nvPr/>
        </p:nvPicPr>
        <p:blipFill>
          <a:blip r:embed="rId57"/>
          <a:stretch>
            <a:fillRect/>
          </a:stretch>
        </p:blipFill>
        <p:spPr>
          <a:xfrm>
            <a:off x="8357548" y="3655299"/>
            <a:ext cx="297760" cy="344285"/>
          </a:xfrm>
          <a:prstGeom prst="rect">
            <a:avLst/>
          </a:prstGeom>
        </p:spPr>
      </p:pic>
      <p:pic>
        <p:nvPicPr>
          <p:cNvPr id="223" name="Imagen 222">
            <a:extLst>
              <a:ext uri="{FF2B5EF4-FFF2-40B4-BE49-F238E27FC236}">
                <a16:creationId xmlns:a16="http://schemas.microsoft.com/office/drawing/2014/main" id="{554B936A-829A-0C4E-A64C-1C1FCF2AFD93}"/>
              </a:ext>
            </a:extLst>
          </p:cNvPr>
          <p:cNvPicPr>
            <a:picLocks noChangeAspect="1"/>
          </p:cNvPicPr>
          <p:nvPr/>
        </p:nvPicPr>
        <p:blipFill>
          <a:blip r:embed="rId58"/>
          <a:stretch>
            <a:fillRect/>
          </a:stretch>
        </p:blipFill>
        <p:spPr>
          <a:xfrm>
            <a:off x="9009792" y="3655299"/>
            <a:ext cx="297760" cy="344285"/>
          </a:xfrm>
          <a:prstGeom prst="rect">
            <a:avLst/>
          </a:prstGeom>
        </p:spPr>
      </p:pic>
      <p:pic>
        <p:nvPicPr>
          <p:cNvPr id="225" name="Imagen 224">
            <a:extLst>
              <a:ext uri="{FF2B5EF4-FFF2-40B4-BE49-F238E27FC236}">
                <a16:creationId xmlns:a16="http://schemas.microsoft.com/office/drawing/2014/main" id="{B071D5EF-E68B-464B-AE84-C2BD000C9ED0}"/>
              </a:ext>
            </a:extLst>
          </p:cNvPr>
          <p:cNvPicPr>
            <a:picLocks noChangeAspect="1"/>
          </p:cNvPicPr>
          <p:nvPr/>
        </p:nvPicPr>
        <p:blipFill>
          <a:blip r:embed="rId59"/>
          <a:stretch>
            <a:fillRect/>
          </a:stretch>
        </p:blipFill>
        <p:spPr>
          <a:xfrm>
            <a:off x="9662036" y="3664604"/>
            <a:ext cx="344285" cy="325675"/>
          </a:xfrm>
          <a:prstGeom prst="rect">
            <a:avLst/>
          </a:prstGeom>
        </p:spPr>
      </p:pic>
      <p:pic>
        <p:nvPicPr>
          <p:cNvPr id="227" name="Imagen 226">
            <a:extLst>
              <a:ext uri="{FF2B5EF4-FFF2-40B4-BE49-F238E27FC236}">
                <a16:creationId xmlns:a16="http://schemas.microsoft.com/office/drawing/2014/main" id="{CBE86BFD-8FC6-4C40-9CCF-5C539292A364}"/>
              </a:ext>
            </a:extLst>
          </p:cNvPr>
          <p:cNvPicPr>
            <a:picLocks noChangeAspect="1"/>
          </p:cNvPicPr>
          <p:nvPr/>
        </p:nvPicPr>
        <p:blipFill>
          <a:blip r:embed="rId60"/>
          <a:stretch>
            <a:fillRect/>
          </a:stretch>
        </p:blipFill>
        <p:spPr>
          <a:xfrm>
            <a:off x="10360805" y="3655299"/>
            <a:ext cx="381505" cy="344285"/>
          </a:xfrm>
          <a:prstGeom prst="rect">
            <a:avLst/>
          </a:prstGeom>
        </p:spPr>
      </p:pic>
      <p:pic>
        <p:nvPicPr>
          <p:cNvPr id="229" name="Imagen 228">
            <a:extLst>
              <a:ext uri="{FF2B5EF4-FFF2-40B4-BE49-F238E27FC236}">
                <a16:creationId xmlns:a16="http://schemas.microsoft.com/office/drawing/2014/main" id="{A1619FB5-5069-5A40-80AA-185CD9BBBE4F}"/>
              </a:ext>
            </a:extLst>
          </p:cNvPr>
          <p:cNvPicPr>
            <a:picLocks noChangeAspect="1"/>
          </p:cNvPicPr>
          <p:nvPr/>
        </p:nvPicPr>
        <p:blipFill>
          <a:blip r:embed="rId61"/>
          <a:stretch>
            <a:fillRect/>
          </a:stretch>
        </p:blipFill>
        <p:spPr>
          <a:xfrm>
            <a:off x="11096793" y="3678561"/>
            <a:ext cx="297760" cy="297760"/>
          </a:xfrm>
          <a:prstGeom prst="rect">
            <a:avLst/>
          </a:prstGeom>
        </p:spPr>
      </p:pic>
      <p:pic>
        <p:nvPicPr>
          <p:cNvPr id="231" name="Imagen 230">
            <a:extLst>
              <a:ext uri="{FF2B5EF4-FFF2-40B4-BE49-F238E27FC236}">
                <a16:creationId xmlns:a16="http://schemas.microsoft.com/office/drawing/2014/main" id="{ADB7E864-F3C5-D44A-8B7F-082D05429926}"/>
              </a:ext>
            </a:extLst>
          </p:cNvPr>
          <p:cNvPicPr>
            <a:picLocks noChangeAspect="1"/>
          </p:cNvPicPr>
          <p:nvPr/>
        </p:nvPicPr>
        <p:blipFill>
          <a:blip r:embed="rId62"/>
          <a:stretch>
            <a:fillRect/>
          </a:stretch>
        </p:blipFill>
        <p:spPr>
          <a:xfrm>
            <a:off x="1589555" y="4463649"/>
            <a:ext cx="336977" cy="309655"/>
          </a:xfrm>
          <a:prstGeom prst="rect">
            <a:avLst/>
          </a:prstGeom>
        </p:spPr>
      </p:pic>
      <p:pic>
        <p:nvPicPr>
          <p:cNvPr id="233" name="Imagen 232">
            <a:extLst>
              <a:ext uri="{FF2B5EF4-FFF2-40B4-BE49-F238E27FC236}">
                <a16:creationId xmlns:a16="http://schemas.microsoft.com/office/drawing/2014/main" id="{E55CBBE2-D98D-FC4C-B0F8-92468C3CD115}"/>
              </a:ext>
            </a:extLst>
          </p:cNvPr>
          <p:cNvPicPr>
            <a:picLocks noChangeAspect="1"/>
          </p:cNvPicPr>
          <p:nvPr/>
        </p:nvPicPr>
        <p:blipFill>
          <a:blip r:embed="rId63"/>
          <a:stretch>
            <a:fillRect/>
          </a:stretch>
        </p:blipFill>
        <p:spPr>
          <a:xfrm>
            <a:off x="2381797" y="4445434"/>
            <a:ext cx="255010" cy="318763"/>
          </a:xfrm>
          <a:prstGeom prst="rect">
            <a:avLst/>
          </a:prstGeom>
        </p:spPr>
      </p:pic>
      <p:pic>
        <p:nvPicPr>
          <p:cNvPr id="235" name="Imagen 234">
            <a:extLst>
              <a:ext uri="{FF2B5EF4-FFF2-40B4-BE49-F238E27FC236}">
                <a16:creationId xmlns:a16="http://schemas.microsoft.com/office/drawing/2014/main" id="{8D7CBBA3-36C7-A84E-A984-F7FFAA998B40}"/>
              </a:ext>
            </a:extLst>
          </p:cNvPr>
          <p:cNvPicPr>
            <a:picLocks noChangeAspect="1"/>
          </p:cNvPicPr>
          <p:nvPr/>
        </p:nvPicPr>
        <p:blipFill>
          <a:blip r:embed="rId64"/>
          <a:stretch>
            <a:fillRect/>
          </a:stretch>
        </p:blipFill>
        <p:spPr>
          <a:xfrm>
            <a:off x="2991703" y="4490972"/>
            <a:ext cx="336975" cy="227686"/>
          </a:xfrm>
          <a:prstGeom prst="rect">
            <a:avLst/>
          </a:prstGeom>
        </p:spPr>
      </p:pic>
      <p:pic>
        <p:nvPicPr>
          <p:cNvPr id="237" name="Imagen 236">
            <a:extLst>
              <a:ext uri="{FF2B5EF4-FFF2-40B4-BE49-F238E27FC236}">
                <a16:creationId xmlns:a16="http://schemas.microsoft.com/office/drawing/2014/main" id="{2E77428B-27A7-F147-ABFC-2CC78A1B949D}"/>
              </a:ext>
            </a:extLst>
          </p:cNvPr>
          <p:cNvPicPr>
            <a:picLocks noChangeAspect="1"/>
          </p:cNvPicPr>
          <p:nvPr/>
        </p:nvPicPr>
        <p:blipFill>
          <a:blip r:embed="rId65"/>
          <a:stretch>
            <a:fillRect/>
          </a:stretch>
        </p:blipFill>
        <p:spPr>
          <a:xfrm>
            <a:off x="3682621" y="4436326"/>
            <a:ext cx="300547" cy="336978"/>
          </a:xfrm>
          <a:prstGeom prst="rect">
            <a:avLst/>
          </a:prstGeom>
        </p:spPr>
      </p:pic>
      <p:pic>
        <p:nvPicPr>
          <p:cNvPr id="239" name="Imagen 238">
            <a:extLst>
              <a:ext uri="{FF2B5EF4-FFF2-40B4-BE49-F238E27FC236}">
                <a16:creationId xmlns:a16="http://schemas.microsoft.com/office/drawing/2014/main" id="{872DA26A-5731-1243-99ED-11EA4C269D59}"/>
              </a:ext>
            </a:extLst>
          </p:cNvPr>
          <p:cNvPicPr>
            <a:picLocks noChangeAspect="1"/>
          </p:cNvPicPr>
          <p:nvPr/>
        </p:nvPicPr>
        <p:blipFill>
          <a:blip r:embed="rId66"/>
          <a:stretch>
            <a:fillRect/>
          </a:stretch>
        </p:blipFill>
        <p:spPr>
          <a:xfrm>
            <a:off x="4337534" y="4436327"/>
            <a:ext cx="336977" cy="336977"/>
          </a:xfrm>
          <a:prstGeom prst="rect">
            <a:avLst/>
          </a:prstGeom>
        </p:spPr>
      </p:pic>
      <p:pic>
        <p:nvPicPr>
          <p:cNvPr id="241" name="Imagen 240">
            <a:extLst>
              <a:ext uri="{FF2B5EF4-FFF2-40B4-BE49-F238E27FC236}">
                <a16:creationId xmlns:a16="http://schemas.microsoft.com/office/drawing/2014/main" id="{7892796E-7255-004F-BB65-C94A94D133BD}"/>
              </a:ext>
            </a:extLst>
          </p:cNvPr>
          <p:cNvPicPr>
            <a:picLocks noChangeAspect="1"/>
          </p:cNvPicPr>
          <p:nvPr/>
        </p:nvPicPr>
        <p:blipFill>
          <a:blip r:embed="rId67"/>
          <a:stretch>
            <a:fillRect/>
          </a:stretch>
        </p:blipFill>
        <p:spPr>
          <a:xfrm>
            <a:off x="5028451" y="4436327"/>
            <a:ext cx="336977" cy="336977"/>
          </a:xfrm>
          <a:prstGeom prst="rect">
            <a:avLst/>
          </a:prstGeom>
        </p:spPr>
      </p:pic>
      <p:pic>
        <p:nvPicPr>
          <p:cNvPr id="243" name="Imagen 242">
            <a:extLst>
              <a:ext uri="{FF2B5EF4-FFF2-40B4-BE49-F238E27FC236}">
                <a16:creationId xmlns:a16="http://schemas.microsoft.com/office/drawing/2014/main" id="{EAB45714-8FF0-D645-8F8B-3C4DE1F50860}"/>
              </a:ext>
            </a:extLst>
          </p:cNvPr>
          <p:cNvPicPr>
            <a:picLocks noChangeAspect="1"/>
          </p:cNvPicPr>
          <p:nvPr/>
        </p:nvPicPr>
        <p:blipFill>
          <a:blip r:embed="rId68"/>
          <a:stretch>
            <a:fillRect/>
          </a:stretch>
        </p:blipFill>
        <p:spPr>
          <a:xfrm>
            <a:off x="5719368" y="4436327"/>
            <a:ext cx="336977" cy="336977"/>
          </a:xfrm>
          <a:prstGeom prst="rect">
            <a:avLst/>
          </a:prstGeom>
        </p:spPr>
      </p:pic>
      <p:pic>
        <p:nvPicPr>
          <p:cNvPr id="245" name="Imagen 244">
            <a:extLst>
              <a:ext uri="{FF2B5EF4-FFF2-40B4-BE49-F238E27FC236}">
                <a16:creationId xmlns:a16="http://schemas.microsoft.com/office/drawing/2014/main" id="{32FC736B-C19C-FF4C-B23C-C5E6BA0B9418}"/>
              </a:ext>
            </a:extLst>
          </p:cNvPr>
          <p:cNvPicPr>
            <a:picLocks noChangeAspect="1"/>
          </p:cNvPicPr>
          <p:nvPr/>
        </p:nvPicPr>
        <p:blipFill>
          <a:blip r:embed="rId69"/>
          <a:stretch>
            <a:fillRect/>
          </a:stretch>
        </p:blipFill>
        <p:spPr>
          <a:xfrm>
            <a:off x="6410285" y="4436327"/>
            <a:ext cx="255010" cy="336977"/>
          </a:xfrm>
          <a:prstGeom prst="rect">
            <a:avLst/>
          </a:prstGeom>
        </p:spPr>
      </p:pic>
      <p:pic>
        <p:nvPicPr>
          <p:cNvPr id="247" name="Imagen 246">
            <a:extLst>
              <a:ext uri="{FF2B5EF4-FFF2-40B4-BE49-F238E27FC236}">
                <a16:creationId xmlns:a16="http://schemas.microsoft.com/office/drawing/2014/main" id="{16A02EE9-FC50-1D42-B176-22116CC29CB9}"/>
              </a:ext>
            </a:extLst>
          </p:cNvPr>
          <p:cNvPicPr>
            <a:picLocks noChangeAspect="1"/>
          </p:cNvPicPr>
          <p:nvPr/>
        </p:nvPicPr>
        <p:blipFill>
          <a:blip r:embed="rId70"/>
          <a:stretch>
            <a:fillRect/>
          </a:stretch>
        </p:blipFill>
        <p:spPr>
          <a:xfrm>
            <a:off x="7020192" y="4445434"/>
            <a:ext cx="309655" cy="318762"/>
          </a:xfrm>
          <a:prstGeom prst="rect">
            <a:avLst/>
          </a:prstGeom>
        </p:spPr>
      </p:pic>
      <p:pic>
        <p:nvPicPr>
          <p:cNvPr id="249" name="Imagen 248">
            <a:extLst>
              <a:ext uri="{FF2B5EF4-FFF2-40B4-BE49-F238E27FC236}">
                <a16:creationId xmlns:a16="http://schemas.microsoft.com/office/drawing/2014/main" id="{01808F0D-BA54-944F-BF3C-984E067BD273}"/>
              </a:ext>
            </a:extLst>
          </p:cNvPr>
          <p:cNvPicPr>
            <a:picLocks noChangeAspect="1"/>
          </p:cNvPicPr>
          <p:nvPr/>
        </p:nvPicPr>
        <p:blipFill>
          <a:blip r:embed="rId71"/>
          <a:stretch>
            <a:fillRect/>
          </a:stretch>
        </p:blipFill>
        <p:spPr>
          <a:xfrm>
            <a:off x="7684107" y="4436327"/>
            <a:ext cx="327870" cy="336977"/>
          </a:xfrm>
          <a:prstGeom prst="rect">
            <a:avLst/>
          </a:prstGeom>
        </p:spPr>
      </p:pic>
      <p:pic>
        <p:nvPicPr>
          <p:cNvPr id="251" name="Imagen 250">
            <a:extLst>
              <a:ext uri="{FF2B5EF4-FFF2-40B4-BE49-F238E27FC236}">
                <a16:creationId xmlns:a16="http://schemas.microsoft.com/office/drawing/2014/main" id="{1DEA0962-08EC-0742-B0CC-14BFB1604CCD}"/>
              </a:ext>
            </a:extLst>
          </p:cNvPr>
          <p:cNvPicPr>
            <a:picLocks noChangeAspect="1"/>
          </p:cNvPicPr>
          <p:nvPr/>
        </p:nvPicPr>
        <p:blipFill>
          <a:blip r:embed="rId72"/>
          <a:stretch>
            <a:fillRect/>
          </a:stretch>
        </p:blipFill>
        <p:spPr>
          <a:xfrm>
            <a:off x="8366022" y="4436327"/>
            <a:ext cx="291439" cy="336977"/>
          </a:xfrm>
          <a:prstGeom prst="rect">
            <a:avLst/>
          </a:prstGeom>
        </p:spPr>
      </p:pic>
      <p:pic>
        <p:nvPicPr>
          <p:cNvPr id="253" name="Imagen 252">
            <a:extLst>
              <a:ext uri="{FF2B5EF4-FFF2-40B4-BE49-F238E27FC236}">
                <a16:creationId xmlns:a16="http://schemas.microsoft.com/office/drawing/2014/main" id="{07BB7087-ECA0-F44C-9FA4-FD3D26EFBC1C}"/>
              </a:ext>
            </a:extLst>
          </p:cNvPr>
          <p:cNvPicPr>
            <a:picLocks noChangeAspect="1"/>
          </p:cNvPicPr>
          <p:nvPr/>
        </p:nvPicPr>
        <p:blipFill>
          <a:blip r:embed="rId73"/>
          <a:stretch>
            <a:fillRect/>
          </a:stretch>
        </p:blipFill>
        <p:spPr>
          <a:xfrm>
            <a:off x="9011933" y="4436327"/>
            <a:ext cx="318762" cy="336977"/>
          </a:xfrm>
          <a:prstGeom prst="rect">
            <a:avLst/>
          </a:prstGeom>
        </p:spPr>
      </p:pic>
      <p:pic>
        <p:nvPicPr>
          <p:cNvPr id="255" name="Imagen 254">
            <a:extLst>
              <a:ext uri="{FF2B5EF4-FFF2-40B4-BE49-F238E27FC236}">
                <a16:creationId xmlns:a16="http://schemas.microsoft.com/office/drawing/2014/main" id="{A52418FB-E7E2-1443-AA2C-E54080A6FB00}"/>
              </a:ext>
            </a:extLst>
          </p:cNvPr>
          <p:cNvPicPr>
            <a:picLocks noChangeAspect="1"/>
          </p:cNvPicPr>
          <p:nvPr/>
        </p:nvPicPr>
        <p:blipFill>
          <a:blip r:embed="rId74"/>
          <a:stretch>
            <a:fillRect/>
          </a:stretch>
        </p:blipFill>
        <p:spPr>
          <a:xfrm>
            <a:off x="9684848" y="4436327"/>
            <a:ext cx="336977" cy="336977"/>
          </a:xfrm>
          <a:prstGeom prst="rect">
            <a:avLst/>
          </a:prstGeom>
        </p:spPr>
      </p:pic>
      <p:pic>
        <p:nvPicPr>
          <p:cNvPr id="257" name="Imagen 256">
            <a:extLst>
              <a:ext uri="{FF2B5EF4-FFF2-40B4-BE49-F238E27FC236}">
                <a16:creationId xmlns:a16="http://schemas.microsoft.com/office/drawing/2014/main" id="{929F4058-56D8-B24D-83F9-FE42DD6FBEEB}"/>
              </a:ext>
            </a:extLst>
          </p:cNvPr>
          <p:cNvPicPr>
            <a:picLocks noChangeAspect="1"/>
          </p:cNvPicPr>
          <p:nvPr/>
        </p:nvPicPr>
        <p:blipFill>
          <a:blip r:embed="rId75"/>
          <a:stretch>
            <a:fillRect/>
          </a:stretch>
        </p:blipFill>
        <p:spPr>
          <a:xfrm>
            <a:off x="10375765" y="4445434"/>
            <a:ext cx="336977" cy="318762"/>
          </a:xfrm>
          <a:prstGeom prst="rect">
            <a:avLst/>
          </a:prstGeom>
        </p:spPr>
      </p:pic>
      <p:pic>
        <p:nvPicPr>
          <p:cNvPr id="259" name="Imagen 258">
            <a:extLst>
              <a:ext uri="{FF2B5EF4-FFF2-40B4-BE49-F238E27FC236}">
                <a16:creationId xmlns:a16="http://schemas.microsoft.com/office/drawing/2014/main" id="{837DE601-6697-5140-8302-152CCC995DB6}"/>
              </a:ext>
            </a:extLst>
          </p:cNvPr>
          <p:cNvPicPr>
            <a:picLocks noChangeAspect="1"/>
          </p:cNvPicPr>
          <p:nvPr/>
        </p:nvPicPr>
        <p:blipFill>
          <a:blip r:embed="rId76"/>
          <a:stretch>
            <a:fillRect/>
          </a:stretch>
        </p:blipFill>
        <p:spPr>
          <a:xfrm>
            <a:off x="11066684" y="4436327"/>
            <a:ext cx="327870" cy="336977"/>
          </a:xfrm>
          <a:prstGeom prst="rect">
            <a:avLst/>
          </a:prstGeom>
        </p:spPr>
      </p:pic>
      <p:pic>
        <p:nvPicPr>
          <p:cNvPr id="261" name="Imagen 260">
            <a:extLst>
              <a:ext uri="{FF2B5EF4-FFF2-40B4-BE49-F238E27FC236}">
                <a16:creationId xmlns:a16="http://schemas.microsoft.com/office/drawing/2014/main" id="{49333EBA-51BA-D543-BF6E-5C77DE34E6EE}"/>
              </a:ext>
            </a:extLst>
          </p:cNvPr>
          <p:cNvPicPr>
            <a:picLocks noChangeAspect="1"/>
          </p:cNvPicPr>
          <p:nvPr/>
        </p:nvPicPr>
        <p:blipFill>
          <a:blip r:embed="rId77"/>
          <a:stretch>
            <a:fillRect/>
          </a:stretch>
        </p:blipFill>
        <p:spPr>
          <a:xfrm>
            <a:off x="1584583" y="5137674"/>
            <a:ext cx="351902" cy="332880"/>
          </a:xfrm>
          <a:prstGeom prst="rect">
            <a:avLst/>
          </a:prstGeom>
        </p:spPr>
      </p:pic>
      <p:pic>
        <p:nvPicPr>
          <p:cNvPr id="263" name="Imagen 262">
            <a:extLst>
              <a:ext uri="{FF2B5EF4-FFF2-40B4-BE49-F238E27FC236}">
                <a16:creationId xmlns:a16="http://schemas.microsoft.com/office/drawing/2014/main" id="{F4A50A8B-5978-7048-99FE-CE55598564CA}"/>
              </a:ext>
            </a:extLst>
          </p:cNvPr>
          <p:cNvPicPr>
            <a:picLocks noChangeAspect="1"/>
          </p:cNvPicPr>
          <p:nvPr/>
        </p:nvPicPr>
        <p:blipFill>
          <a:blip r:embed="rId78"/>
          <a:stretch>
            <a:fillRect/>
          </a:stretch>
        </p:blipFill>
        <p:spPr>
          <a:xfrm>
            <a:off x="2281335" y="5131682"/>
            <a:ext cx="351903" cy="342392"/>
          </a:xfrm>
          <a:prstGeom prst="rect">
            <a:avLst/>
          </a:prstGeom>
        </p:spPr>
      </p:pic>
      <p:pic>
        <p:nvPicPr>
          <p:cNvPr id="265" name="Imagen 264">
            <a:extLst>
              <a:ext uri="{FF2B5EF4-FFF2-40B4-BE49-F238E27FC236}">
                <a16:creationId xmlns:a16="http://schemas.microsoft.com/office/drawing/2014/main" id="{75E7964E-CC1E-9A49-8BBE-B69D914AD79E}"/>
              </a:ext>
            </a:extLst>
          </p:cNvPr>
          <p:cNvPicPr>
            <a:picLocks noChangeAspect="1"/>
          </p:cNvPicPr>
          <p:nvPr/>
        </p:nvPicPr>
        <p:blipFill>
          <a:blip r:embed="rId79"/>
          <a:stretch>
            <a:fillRect/>
          </a:stretch>
        </p:blipFill>
        <p:spPr>
          <a:xfrm>
            <a:off x="2978088" y="5125692"/>
            <a:ext cx="313859" cy="351902"/>
          </a:xfrm>
          <a:prstGeom prst="rect">
            <a:avLst/>
          </a:prstGeom>
        </p:spPr>
      </p:pic>
      <p:pic>
        <p:nvPicPr>
          <p:cNvPr id="267" name="Imagen 266">
            <a:extLst>
              <a:ext uri="{FF2B5EF4-FFF2-40B4-BE49-F238E27FC236}">
                <a16:creationId xmlns:a16="http://schemas.microsoft.com/office/drawing/2014/main" id="{E2C5C25E-EA43-A448-BE7C-C67BD3D8F584}"/>
              </a:ext>
            </a:extLst>
          </p:cNvPr>
          <p:cNvPicPr>
            <a:picLocks noChangeAspect="1"/>
          </p:cNvPicPr>
          <p:nvPr/>
        </p:nvPicPr>
        <p:blipFill>
          <a:blip r:embed="rId80"/>
          <a:stretch>
            <a:fillRect/>
          </a:stretch>
        </p:blipFill>
        <p:spPr>
          <a:xfrm>
            <a:off x="3636797" y="5167625"/>
            <a:ext cx="351902" cy="285326"/>
          </a:xfrm>
          <a:prstGeom prst="rect">
            <a:avLst/>
          </a:prstGeom>
        </p:spPr>
      </p:pic>
      <p:pic>
        <p:nvPicPr>
          <p:cNvPr id="269" name="Imagen 268">
            <a:extLst>
              <a:ext uri="{FF2B5EF4-FFF2-40B4-BE49-F238E27FC236}">
                <a16:creationId xmlns:a16="http://schemas.microsoft.com/office/drawing/2014/main" id="{5E785BC3-91DD-CB4C-A86B-8B37A0B409F6}"/>
              </a:ext>
            </a:extLst>
          </p:cNvPr>
          <p:cNvPicPr>
            <a:picLocks noChangeAspect="1"/>
          </p:cNvPicPr>
          <p:nvPr/>
        </p:nvPicPr>
        <p:blipFill>
          <a:blip r:embed="rId81"/>
          <a:stretch>
            <a:fillRect/>
          </a:stretch>
        </p:blipFill>
        <p:spPr>
          <a:xfrm>
            <a:off x="4333549" y="5125694"/>
            <a:ext cx="304348" cy="351902"/>
          </a:xfrm>
          <a:prstGeom prst="rect">
            <a:avLst/>
          </a:prstGeom>
        </p:spPr>
      </p:pic>
      <p:pic>
        <p:nvPicPr>
          <p:cNvPr id="271" name="Imagen 270">
            <a:extLst>
              <a:ext uri="{FF2B5EF4-FFF2-40B4-BE49-F238E27FC236}">
                <a16:creationId xmlns:a16="http://schemas.microsoft.com/office/drawing/2014/main" id="{A3972CD2-CA88-274D-B693-879295A6DCF1}"/>
              </a:ext>
            </a:extLst>
          </p:cNvPr>
          <p:cNvPicPr>
            <a:picLocks noChangeAspect="1"/>
          </p:cNvPicPr>
          <p:nvPr/>
        </p:nvPicPr>
        <p:blipFill>
          <a:blip r:embed="rId82"/>
          <a:stretch>
            <a:fillRect/>
          </a:stretch>
        </p:blipFill>
        <p:spPr>
          <a:xfrm>
            <a:off x="4982747" y="5155643"/>
            <a:ext cx="351902" cy="304348"/>
          </a:xfrm>
          <a:prstGeom prst="rect">
            <a:avLst/>
          </a:prstGeom>
        </p:spPr>
      </p:pic>
      <p:pic>
        <p:nvPicPr>
          <p:cNvPr id="273" name="Imagen 272">
            <a:extLst>
              <a:ext uri="{FF2B5EF4-FFF2-40B4-BE49-F238E27FC236}">
                <a16:creationId xmlns:a16="http://schemas.microsoft.com/office/drawing/2014/main" id="{2F96781F-1FFD-624C-9CA7-29EB1121F8F5}"/>
              </a:ext>
            </a:extLst>
          </p:cNvPr>
          <p:cNvPicPr>
            <a:picLocks noChangeAspect="1"/>
          </p:cNvPicPr>
          <p:nvPr/>
        </p:nvPicPr>
        <p:blipFill>
          <a:blip r:embed="rId83"/>
          <a:stretch>
            <a:fillRect/>
          </a:stretch>
        </p:blipFill>
        <p:spPr>
          <a:xfrm>
            <a:off x="5679499" y="5155643"/>
            <a:ext cx="351902" cy="304348"/>
          </a:xfrm>
          <a:prstGeom prst="rect">
            <a:avLst/>
          </a:prstGeom>
        </p:spPr>
      </p:pic>
      <p:pic>
        <p:nvPicPr>
          <p:cNvPr id="275" name="Imagen 274">
            <a:extLst>
              <a:ext uri="{FF2B5EF4-FFF2-40B4-BE49-F238E27FC236}">
                <a16:creationId xmlns:a16="http://schemas.microsoft.com/office/drawing/2014/main" id="{4C61C27D-713C-1A44-9554-EEC6AC973478}"/>
              </a:ext>
            </a:extLst>
          </p:cNvPr>
          <p:cNvPicPr>
            <a:picLocks noChangeAspect="1"/>
          </p:cNvPicPr>
          <p:nvPr/>
        </p:nvPicPr>
        <p:blipFill>
          <a:blip r:embed="rId84"/>
          <a:stretch>
            <a:fillRect/>
          </a:stretch>
        </p:blipFill>
        <p:spPr>
          <a:xfrm>
            <a:off x="6376251" y="5125692"/>
            <a:ext cx="351902" cy="351902"/>
          </a:xfrm>
          <a:prstGeom prst="rect">
            <a:avLst/>
          </a:prstGeom>
        </p:spPr>
      </p:pic>
      <p:pic>
        <p:nvPicPr>
          <p:cNvPr id="277" name="Imagen 276">
            <a:extLst>
              <a:ext uri="{FF2B5EF4-FFF2-40B4-BE49-F238E27FC236}">
                <a16:creationId xmlns:a16="http://schemas.microsoft.com/office/drawing/2014/main" id="{723104DB-E725-D940-AF47-66003F77EB60}"/>
              </a:ext>
            </a:extLst>
          </p:cNvPr>
          <p:cNvPicPr>
            <a:picLocks noChangeAspect="1"/>
          </p:cNvPicPr>
          <p:nvPr/>
        </p:nvPicPr>
        <p:blipFill>
          <a:blip r:embed="rId85"/>
          <a:stretch>
            <a:fillRect/>
          </a:stretch>
        </p:blipFill>
        <p:spPr>
          <a:xfrm>
            <a:off x="7073003" y="5125692"/>
            <a:ext cx="285326" cy="351902"/>
          </a:xfrm>
          <a:prstGeom prst="rect">
            <a:avLst/>
          </a:prstGeom>
        </p:spPr>
      </p:pic>
      <p:pic>
        <p:nvPicPr>
          <p:cNvPr id="279" name="Imagen 278">
            <a:extLst>
              <a:ext uri="{FF2B5EF4-FFF2-40B4-BE49-F238E27FC236}">
                <a16:creationId xmlns:a16="http://schemas.microsoft.com/office/drawing/2014/main" id="{B387B223-08F2-6146-8F1C-E345FA46AE73}"/>
              </a:ext>
            </a:extLst>
          </p:cNvPr>
          <p:cNvPicPr>
            <a:picLocks noChangeAspect="1"/>
          </p:cNvPicPr>
          <p:nvPr/>
        </p:nvPicPr>
        <p:blipFill>
          <a:blip r:embed="rId86"/>
          <a:stretch>
            <a:fillRect/>
          </a:stretch>
        </p:blipFill>
        <p:spPr>
          <a:xfrm>
            <a:off x="7703179" y="5125692"/>
            <a:ext cx="351902" cy="351902"/>
          </a:xfrm>
          <a:prstGeom prst="rect">
            <a:avLst/>
          </a:prstGeom>
        </p:spPr>
      </p:pic>
      <p:pic>
        <p:nvPicPr>
          <p:cNvPr id="281" name="Imagen 280">
            <a:extLst>
              <a:ext uri="{FF2B5EF4-FFF2-40B4-BE49-F238E27FC236}">
                <a16:creationId xmlns:a16="http://schemas.microsoft.com/office/drawing/2014/main" id="{62415219-A1DF-514B-8951-A9EC0736AEDC}"/>
              </a:ext>
            </a:extLst>
          </p:cNvPr>
          <p:cNvPicPr>
            <a:picLocks noChangeAspect="1"/>
          </p:cNvPicPr>
          <p:nvPr/>
        </p:nvPicPr>
        <p:blipFill>
          <a:blip r:embed="rId87"/>
          <a:stretch>
            <a:fillRect/>
          </a:stretch>
        </p:blipFill>
        <p:spPr>
          <a:xfrm>
            <a:off x="8399931" y="5143664"/>
            <a:ext cx="351903" cy="323370"/>
          </a:xfrm>
          <a:prstGeom prst="rect">
            <a:avLst/>
          </a:prstGeom>
        </p:spPr>
      </p:pic>
      <p:pic>
        <p:nvPicPr>
          <p:cNvPr id="283" name="Imagen 282">
            <a:extLst>
              <a:ext uri="{FF2B5EF4-FFF2-40B4-BE49-F238E27FC236}">
                <a16:creationId xmlns:a16="http://schemas.microsoft.com/office/drawing/2014/main" id="{00844EB1-447F-7D45-911C-62F1B679ECE8}"/>
              </a:ext>
            </a:extLst>
          </p:cNvPr>
          <p:cNvPicPr>
            <a:picLocks noChangeAspect="1"/>
          </p:cNvPicPr>
          <p:nvPr/>
        </p:nvPicPr>
        <p:blipFill>
          <a:blip r:embed="rId88"/>
          <a:stretch>
            <a:fillRect/>
          </a:stretch>
        </p:blipFill>
        <p:spPr>
          <a:xfrm>
            <a:off x="9096684" y="5131683"/>
            <a:ext cx="304348" cy="342391"/>
          </a:xfrm>
          <a:prstGeom prst="rect">
            <a:avLst/>
          </a:prstGeom>
        </p:spPr>
      </p:pic>
      <p:pic>
        <p:nvPicPr>
          <p:cNvPr id="285" name="Imagen 284">
            <a:extLst>
              <a:ext uri="{FF2B5EF4-FFF2-40B4-BE49-F238E27FC236}">
                <a16:creationId xmlns:a16="http://schemas.microsoft.com/office/drawing/2014/main" id="{BE904DBB-D67D-5545-82E7-7CF02AD04248}"/>
              </a:ext>
            </a:extLst>
          </p:cNvPr>
          <p:cNvPicPr>
            <a:picLocks noChangeAspect="1"/>
          </p:cNvPicPr>
          <p:nvPr/>
        </p:nvPicPr>
        <p:blipFill>
          <a:blip r:embed="rId89"/>
          <a:stretch>
            <a:fillRect/>
          </a:stretch>
        </p:blipFill>
        <p:spPr>
          <a:xfrm>
            <a:off x="9745882" y="5131682"/>
            <a:ext cx="332881" cy="342392"/>
          </a:xfrm>
          <a:prstGeom prst="rect">
            <a:avLst/>
          </a:prstGeom>
        </p:spPr>
      </p:pic>
      <p:pic>
        <p:nvPicPr>
          <p:cNvPr id="287" name="Imagen 286">
            <a:extLst>
              <a:ext uri="{FF2B5EF4-FFF2-40B4-BE49-F238E27FC236}">
                <a16:creationId xmlns:a16="http://schemas.microsoft.com/office/drawing/2014/main" id="{CF761B98-1A7C-A542-8420-B497E25340BB}"/>
              </a:ext>
            </a:extLst>
          </p:cNvPr>
          <p:cNvPicPr>
            <a:picLocks noChangeAspect="1"/>
          </p:cNvPicPr>
          <p:nvPr/>
        </p:nvPicPr>
        <p:blipFill>
          <a:blip r:embed="rId90"/>
          <a:stretch>
            <a:fillRect/>
          </a:stretch>
        </p:blipFill>
        <p:spPr>
          <a:xfrm>
            <a:off x="10423613" y="5131682"/>
            <a:ext cx="313859" cy="342392"/>
          </a:xfrm>
          <a:prstGeom prst="rect">
            <a:avLst/>
          </a:prstGeom>
        </p:spPr>
      </p:pic>
      <p:pic>
        <p:nvPicPr>
          <p:cNvPr id="289" name="Imagen 288">
            <a:extLst>
              <a:ext uri="{FF2B5EF4-FFF2-40B4-BE49-F238E27FC236}">
                <a16:creationId xmlns:a16="http://schemas.microsoft.com/office/drawing/2014/main" id="{88E604E0-4008-6946-8DCE-0C8705B092D1}"/>
              </a:ext>
            </a:extLst>
          </p:cNvPr>
          <p:cNvPicPr>
            <a:picLocks noChangeAspect="1"/>
          </p:cNvPicPr>
          <p:nvPr/>
        </p:nvPicPr>
        <p:blipFill>
          <a:blip r:embed="rId91"/>
          <a:stretch>
            <a:fillRect/>
          </a:stretch>
        </p:blipFill>
        <p:spPr>
          <a:xfrm>
            <a:off x="11082325" y="5181708"/>
            <a:ext cx="351902" cy="285326"/>
          </a:xfrm>
          <a:prstGeom prst="rect">
            <a:avLst/>
          </a:prstGeom>
        </p:spPr>
      </p:pic>
      <p:pic>
        <p:nvPicPr>
          <p:cNvPr id="293" name="Imagen 292">
            <a:extLst>
              <a:ext uri="{FF2B5EF4-FFF2-40B4-BE49-F238E27FC236}">
                <a16:creationId xmlns:a16="http://schemas.microsoft.com/office/drawing/2014/main" id="{C985D4B8-E105-E747-8970-07B0444AFB82}"/>
              </a:ext>
            </a:extLst>
          </p:cNvPr>
          <p:cNvPicPr>
            <a:picLocks noChangeAspect="1"/>
          </p:cNvPicPr>
          <p:nvPr/>
        </p:nvPicPr>
        <p:blipFill>
          <a:blip r:embed="rId92"/>
          <a:stretch>
            <a:fillRect/>
          </a:stretch>
        </p:blipFill>
        <p:spPr>
          <a:xfrm>
            <a:off x="1494462" y="5834751"/>
            <a:ext cx="283724" cy="319190"/>
          </a:xfrm>
          <a:prstGeom prst="rect">
            <a:avLst/>
          </a:prstGeom>
        </p:spPr>
      </p:pic>
      <p:pic>
        <p:nvPicPr>
          <p:cNvPr id="295" name="Imagen 294">
            <a:extLst>
              <a:ext uri="{FF2B5EF4-FFF2-40B4-BE49-F238E27FC236}">
                <a16:creationId xmlns:a16="http://schemas.microsoft.com/office/drawing/2014/main" id="{C13F969C-7767-514B-BD9E-E88B2DBD64F5}"/>
              </a:ext>
            </a:extLst>
          </p:cNvPr>
          <p:cNvPicPr>
            <a:picLocks noChangeAspect="1"/>
          </p:cNvPicPr>
          <p:nvPr/>
        </p:nvPicPr>
        <p:blipFill>
          <a:blip r:embed="rId93"/>
          <a:stretch>
            <a:fillRect/>
          </a:stretch>
        </p:blipFill>
        <p:spPr>
          <a:xfrm>
            <a:off x="2058394" y="5830318"/>
            <a:ext cx="328056" cy="328056"/>
          </a:xfrm>
          <a:prstGeom prst="rect">
            <a:avLst/>
          </a:prstGeom>
        </p:spPr>
      </p:pic>
      <p:pic>
        <p:nvPicPr>
          <p:cNvPr id="297" name="Imagen 296">
            <a:extLst>
              <a:ext uri="{FF2B5EF4-FFF2-40B4-BE49-F238E27FC236}">
                <a16:creationId xmlns:a16="http://schemas.microsoft.com/office/drawing/2014/main" id="{4BF2DA49-07AF-4D44-92C0-BC33D1C2C2F9}"/>
              </a:ext>
            </a:extLst>
          </p:cNvPr>
          <p:cNvPicPr>
            <a:picLocks noChangeAspect="1"/>
          </p:cNvPicPr>
          <p:nvPr/>
        </p:nvPicPr>
        <p:blipFill>
          <a:blip r:embed="rId94"/>
          <a:stretch>
            <a:fillRect/>
          </a:stretch>
        </p:blipFill>
        <p:spPr>
          <a:xfrm>
            <a:off x="2666658" y="5830318"/>
            <a:ext cx="319190" cy="328056"/>
          </a:xfrm>
          <a:prstGeom prst="rect">
            <a:avLst/>
          </a:prstGeom>
        </p:spPr>
      </p:pic>
      <p:pic>
        <p:nvPicPr>
          <p:cNvPr id="299" name="Imagen 298">
            <a:extLst>
              <a:ext uri="{FF2B5EF4-FFF2-40B4-BE49-F238E27FC236}">
                <a16:creationId xmlns:a16="http://schemas.microsoft.com/office/drawing/2014/main" id="{458C1C15-2C01-9043-ABB9-AC171A0E5EBC}"/>
              </a:ext>
            </a:extLst>
          </p:cNvPr>
          <p:cNvPicPr>
            <a:picLocks noChangeAspect="1"/>
          </p:cNvPicPr>
          <p:nvPr/>
        </p:nvPicPr>
        <p:blipFill>
          <a:blip r:embed="rId95"/>
          <a:stretch>
            <a:fillRect/>
          </a:stretch>
        </p:blipFill>
        <p:spPr>
          <a:xfrm>
            <a:off x="3266056" y="5843618"/>
            <a:ext cx="310323" cy="301457"/>
          </a:xfrm>
          <a:prstGeom prst="rect">
            <a:avLst/>
          </a:prstGeom>
        </p:spPr>
      </p:pic>
      <p:pic>
        <p:nvPicPr>
          <p:cNvPr id="301" name="Imagen 300">
            <a:extLst>
              <a:ext uri="{FF2B5EF4-FFF2-40B4-BE49-F238E27FC236}">
                <a16:creationId xmlns:a16="http://schemas.microsoft.com/office/drawing/2014/main" id="{9A800932-9EC1-764C-9129-CE9BC456DCA1}"/>
              </a:ext>
            </a:extLst>
          </p:cNvPr>
          <p:cNvPicPr>
            <a:picLocks noChangeAspect="1"/>
          </p:cNvPicPr>
          <p:nvPr/>
        </p:nvPicPr>
        <p:blipFill>
          <a:blip r:embed="rId96"/>
          <a:stretch>
            <a:fillRect/>
          </a:stretch>
        </p:blipFill>
        <p:spPr>
          <a:xfrm>
            <a:off x="3856587" y="5830319"/>
            <a:ext cx="292590" cy="328055"/>
          </a:xfrm>
          <a:prstGeom prst="rect">
            <a:avLst/>
          </a:prstGeom>
        </p:spPr>
      </p:pic>
      <p:pic>
        <p:nvPicPr>
          <p:cNvPr id="303" name="Imagen 302">
            <a:extLst>
              <a:ext uri="{FF2B5EF4-FFF2-40B4-BE49-F238E27FC236}">
                <a16:creationId xmlns:a16="http://schemas.microsoft.com/office/drawing/2014/main" id="{7574C215-F589-5C4F-9051-272000F43B89}"/>
              </a:ext>
            </a:extLst>
          </p:cNvPr>
          <p:cNvPicPr>
            <a:picLocks noChangeAspect="1"/>
          </p:cNvPicPr>
          <p:nvPr/>
        </p:nvPicPr>
        <p:blipFill>
          <a:blip r:embed="rId97"/>
          <a:stretch>
            <a:fillRect/>
          </a:stretch>
        </p:blipFill>
        <p:spPr>
          <a:xfrm>
            <a:off x="4429385" y="5887950"/>
            <a:ext cx="328056" cy="212793"/>
          </a:xfrm>
          <a:prstGeom prst="rect">
            <a:avLst/>
          </a:prstGeom>
        </p:spPr>
      </p:pic>
      <p:pic>
        <p:nvPicPr>
          <p:cNvPr id="305" name="Imagen 304">
            <a:extLst>
              <a:ext uri="{FF2B5EF4-FFF2-40B4-BE49-F238E27FC236}">
                <a16:creationId xmlns:a16="http://schemas.microsoft.com/office/drawing/2014/main" id="{F35231E9-4B73-B546-A29A-83A1152333B2}"/>
              </a:ext>
            </a:extLst>
          </p:cNvPr>
          <p:cNvPicPr>
            <a:picLocks noChangeAspect="1"/>
          </p:cNvPicPr>
          <p:nvPr/>
        </p:nvPicPr>
        <p:blipFill>
          <a:blip r:embed="rId98"/>
          <a:stretch>
            <a:fillRect/>
          </a:stretch>
        </p:blipFill>
        <p:spPr>
          <a:xfrm>
            <a:off x="5037649" y="5830318"/>
            <a:ext cx="310323" cy="328056"/>
          </a:xfrm>
          <a:prstGeom prst="rect">
            <a:avLst/>
          </a:prstGeom>
        </p:spPr>
      </p:pic>
      <p:pic>
        <p:nvPicPr>
          <p:cNvPr id="307" name="Imagen 306">
            <a:extLst>
              <a:ext uri="{FF2B5EF4-FFF2-40B4-BE49-F238E27FC236}">
                <a16:creationId xmlns:a16="http://schemas.microsoft.com/office/drawing/2014/main" id="{B4AF023A-D659-664E-965B-071C5BA45C29}"/>
              </a:ext>
            </a:extLst>
          </p:cNvPr>
          <p:cNvPicPr>
            <a:picLocks noChangeAspect="1"/>
          </p:cNvPicPr>
          <p:nvPr/>
        </p:nvPicPr>
        <p:blipFill>
          <a:blip r:embed="rId99"/>
          <a:stretch>
            <a:fillRect/>
          </a:stretch>
        </p:blipFill>
        <p:spPr>
          <a:xfrm>
            <a:off x="5628180" y="5830318"/>
            <a:ext cx="328056" cy="328056"/>
          </a:xfrm>
          <a:prstGeom prst="rect">
            <a:avLst/>
          </a:prstGeom>
        </p:spPr>
      </p:pic>
      <p:pic>
        <p:nvPicPr>
          <p:cNvPr id="309" name="Imagen 308">
            <a:extLst>
              <a:ext uri="{FF2B5EF4-FFF2-40B4-BE49-F238E27FC236}">
                <a16:creationId xmlns:a16="http://schemas.microsoft.com/office/drawing/2014/main" id="{8A9836DE-B8E8-1243-8AC5-DFE4D4EDD1F2}"/>
              </a:ext>
            </a:extLst>
          </p:cNvPr>
          <p:cNvPicPr>
            <a:picLocks noChangeAspect="1"/>
          </p:cNvPicPr>
          <p:nvPr/>
        </p:nvPicPr>
        <p:blipFill>
          <a:blip r:embed="rId100"/>
          <a:stretch>
            <a:fillRect/>
          </a:stretch>
        </p:blipFill>
        <p:spPr>
          <a:xfrm>
            <a:off x="6236444" y="5834751"/>
            <a:ext cx="328056" cy="319190"/>
          </a:xfrm>
          <a:prstGeom prst="rect">
            <a:avLst/>
          </a:prstGeom>
        </p:spPr>
      </p:pic>
      <p:pic>
        <p:nvPicPr>
          <p:cNvPr id="311" name="Imagen 310">
            <a:extLst>
              <a:ext uri="{FF2B5EF4-FFF2-40B4-BE49-F238E27FC236}">
                <a16:creationId xmlns:a16="http://schemas.microsoft.com/office/drawing/2014/main" id="{E8F02775-120E-4347-91F2-6D37F6ADD8EA}"/>
              </a:ext>
            </a:extLst>
          </p:cNvPr>
          <p:cNvPicPr>
            <a:picLocks noChangeAspect="1"/>
          </p:cNvPicPr>
          <p:nvPr/>
        </p:nvPicPr>
        <p:blipFill>
          <a:blip r:embed="rId101"/>
          <a:stretch>
            <a:fillRect/>
          </a:stretch>
        </p:blipFill>
        <p:spPr>
          <a:xfrm>
            <a:off x="6844708" y="5852484"/>
            <a:ext cx="328056" cy="283724"/>
          </a:xfrm>
          <a:prstGeom prst="rect">
            <a:avLst/>
          </a:prstGeom>
        </p:spPr>
      </p:pic>
      <p:pic>
        <p:nvPicPr>
          <p:cNvPr id="313" name="Imagen 312">
            <a:extLst>
              <a:ext uri="{FF2B5EF4-FFF2-40B4-BE49-F238E27FC236}">
                <a16:creationId xmlns:a16="http://schemas.microsoft.com/office/drawing/2014/main" id="{BCC5F24D-A5D3-ED4D-A1B3-A653DEBE49DE}"/>
              </a:ext>
            </a:extLst>
          </p:cNvPr>
          <p:cNvPicPr>
            <a:picLocks noChangeAspect="1"/>
          </p:cNvPicPr>
          <p:nvPr/>
        </p:nvPicPr>
        <p:blipFill>
          <a:blip r:embed="rId102"/>
          <a:stretch>
            <a:fillRect/>
          </a:stretch>
        </p:blipFill>
        <p:spPr>
          <a:xfrm>
            <a:off x="7452972" y="5834752"/>
            <a:ext cx="292590" cy="319189"/>
          </a:xfrm>
          <a:prstGeom prst="rect">
            <a:avLst/>
          </a:prstGeom>
        </p:spPr>
      </p:pic>
      <p:pic>
        <p:nvPicPr>
          <p:cNvPr id="315" name="Imagen 314">
            <a:extLst>
              <a:ext uri="{FF2B5EF4-FFF2-40B4-BE49-F238E27FC236}">
                <a16:creationId xmlns:a16="http://schemas.microsoft.com/office/drawing/2014/main" id="{86F3184B-E091-4643-87B4-A3C836FD2091}"/>
              </a:ext>
            </a:extLst>
          </p:cNvPr>
          <p:cNvPicPr>
            <a:picLocks noChangeAspect="1"/>
          </p:cNvPicPr>
          <p:nvPr/>
        </p:nvPicPr>
        <p:blipFill>
          <a:blip r:embed="rId103"/>
          <a:stretch>
            <a:fillRect/>
          </a:stretch>
        </p:blipFill>
        <p:spPr>
          <a:xfrm>
            <a:off x="8025770" y="5834752"/>
            <a:ext cx="292590" cy="319189"/>
          </a:xfrm>
          <a:prstGeom prst="rect">
            <a:avLst/>
          </a:prstGeom>
        </p:spPr>
      </p:pic>
      <p:pic>
        <p:nvPicPr>
          <p:cNvPr id="317" name="Imagen 316">
            <a:extLst>
              <a:ext uri="{FF2B5EF4-FFF2-40B4-BE49-F238E27FC236}">
                <a16:creationId xmlns:a16="http://schemas.microsoft.com/office/drawing/2014/main" id="{2AFEBCE8-C5A8-6B49-9BA3-CA606DD05427}"/>
              </a:ext>
            </a:extLst>
          </p:cNvPr>
          <p:cNvPicPr>
            <a:picLocks noChangeAspect="1"/>
          </p:cNvPicPr>
          <p:nvPr/>
        </p:nvPicPr>
        <p:blipFill>
          <a:blip r:embed="rId104"/>
          <a:stretch>
            <a:fillRect/>
          </a:stretch>
        </p:blipFill>
        <p:spPr>
          <a:xfrm>
            <a:off x="8598568" y="5834751"/>
            <a:ext cx="328056" cy="319190"/>
          </a:xfrm>
          <a:prstGeom prst="rect">
            <a:avLst/>
          </a:prstGeom>
        </p:spPr>
      </p:pic>
      <p:pic>
        <p:nvPicPr>
          <p:cNvPr id="319" name="Imagen 318">
            <a:extLst>
              <a:ext uri="{FF2B5EF4-FFF2-40B4-BE49-F238E27FC236}">
                <a16:creationId xmlns:a16="http://schemas.microsoft.com/office/drawing/2014/main" id="{5A9325C4-6E0B-1C4F-B162-7E6624CCD192}"/>
              </a:ext>
            </a:extLst>
          </p:cNvPr>
          <p:cNvPicPr>
            <a:picLocks noChangeAspect="1"/>
          </p:cNvPicPr>
          <p:nvPr/>
        </p:nvPicPr>
        <p:blipFill>
          <a:blip r:embed="rId105"/>
          <a:stretch>
            <a:fillRect/>
          </a:stretch>
        </p:blipFill>
        <p:spPr>
          <a:xfrm>
            <a:off x="9206832" y="5834751"/>
            <a:ext cx="328056" cy="319190"/>
          </a:xfrm>
          <a:prstGeom prst="rect">
            <a:avLst/>
          </a:prstGeom>
        </p:spPr>
      </p:pic>
      <p:pic>
        <p:nvPicPr>
          <p:cNvPr id="321" name="Imagen 320">
            <a:extLst>
              <a:ext uri="{FF2B5EF4-FFF2-40B4-BE49-F238E27FC236}">
                <a16:creationId xmlns:a16="http://schemas.microsoft.com/office/drawing/2014/main" id="{D5D29803-3871-D04A-862F-F9EFF5D0C0D4}"/>
              </a:ext>
            </a:extLst>
          </p:cNvPr>
          <p:cNvPicPr>
            <a:picLocks noChangeAspect="1"/>
          </p:cNvPicPr>
          <p:nvPr/>
        </p:nvPicPr>
        <p:blipFill>
          <a:blip r:embed="rId106"/>
          <a:stretch>
            <a:fillRect/>
          </a:stretch>
        </p:blipFill>
        <p:spPr>
          <a:xfrm>
            <a:off x="9815096" y="5834751"/>
            <a:ext cx="328056" cy="319190"/>
          </a:xfrm>
          <a:prstGeom prst="rect">
            <a:avLst/>
          </a:prstGeom>
        </p:spPr>
      </p:pic>
      <p:pic>
        <p:nvPicPr>
          <p:cNvPr id="323" name="Imagen 322">
            <a:extLst>
              <a:ext uri="{FF2B5EF4-FFF2-40B4-BE49-F238E27FC236}">
                <a16:creationId xmlns:a16="http://schemas.microsoft.com/office/drawing/2014/main" id="{70CC455B-FD4A-D24F-A09C-1786B9D68291}"/>
              </a:ext>
            </a:extLst>
          </p:cNvPr>
          <p:cNvPicPr>
            <a:picLocks noChangeAspect="1"/>
          </p:cNvPicPr>
          <p:nvPr/>
        </p:nvPicPr>
        <p:blipFill>
          <a:blip r:embed="rId107"/>
          <a:stretch>
            <a:fillRect/>
          </a:stretch>
        </p:blipFill>
        <p:spPr>
          <a:xfrm>
            <a:off x="10423360" y="5834751"/>
            <a:ext cx="328056" cy="319190"/>
          </a:xfrm>
          <a:prstGeom prst="rect">
            <a:avLst/>
          </a:prstGeom>
        </p:spPr>
      </p:pic>
      <p:pic>
        <p:nvPicPr>
          <p:cNvPr id="325" name="Imagen 324">
            <a:extLst>
              <a:ext uri="{FF2B5EF4-FFF2-40B4-BE49-F238E27FC236}">
                <a16:creationId xmlns:a16="http://schemas.microsoft.com/office/drawing/2014/main" id="{59C8A4E9-1BED-BA42-8FA4-BF06E05FC753}"/>
              </a:ext>
            </a:extLst>
          </p:cNvPr>
          <p:cNvPicPr>
            <a:picLocks noChangeAspect="1"/>
          </p:cNvPicPr>
          <p:nvPr/>
        </p:nvPicPr>
        <p:blipFill>
          <a:blip r:embed="rId108"/>
          <a:stretch>
            <a:fillRect/>
          </a:stretch>
        </p:blipFill>
        <p:spPr>
          <a:xfrm>
            <a:off x="11031624" y="5834751"/>
            <a:ext cx="328056" cy="319190"/>
          </a:xfrm>
          <a:prstGeom prst="rect">
            <a:avLst/>
          </a:prstGeom>
        </p:spPr>
      </p:pic>
      <p:sp>
        <p:nvSpPr>
          <p:cNvPr id="113" name="CuadroTexto 112">
            <a:extLst>
              <a:ext uri="{FF2B5EF4-FFF2-40B4-BE49-F238E27FC236}">
                <a16:creationId xmlns:a16="http://schemas.microsoft.com/office/drawing/2014/main" id="{BE86D097-42E6-414C-A212-3C462B364092}"/>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ÍCONOS</a:t>
            </a:r>
          </a:p>
        </p:txBody>
      </p:sp>
      <p:sp>
        <p:nvSpPr>
          <p:cNvPr id="115" name="CuadroTexto 114">
            <a:extLst>
              <a:ext uri="{FF2B5EF4-FFF2-40B4-BE49-F238E27FC236}">
                <a16:creationId xmlns:a16="http://schemas.microsoft.com/office/drawing/2014/main" id="{21746DA7-4EEF-3447-82BB-E409744477EF}"/>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668953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9BA48F6B-8340-4F40-8D52-D2B51318BB89}"/>
              </a:ext>
            </a:extLst>
          </p:cNvPr>
          <p:cNvPicPr>
            <a:picLocks noChangeAspect="1"/>
          </p:cNvPicPr>
          <p:nvPr/>
        </p:nvPicPr>
        <p:blipFill>
          <a:blip r:embed="rId2"/>
          <a:stretch>
            <a:fillRect/>
          </a:stretch>
        </p:blipFill>
        <p:spPr>
          <a:xfrm>
            <a:off x="8928652" y="0"/>
            <a:ext cx="3260881" cy="6858000"/>
          </a:xfrm>
          <a:prstGeom prst="rect">
            <a:avLst/>
          </a:prstGeom>
        </p:spPr>
      </p:pic>
      <p:pic>
        <p:nvPicPr>
          <p:cNvPr id="10" name="Imagen 9">
            <a:extLst>
              <a:ext uri="{FF2B5EF4-FFF2-40B4-BE49-F238E27FC236}">
                <a16:creationId xmlns:a16="http://schemas.microsoft.com/office/drawing/2014/main" id="{047E49D0-9E81-094D-9D88-7FDD218D8822}"/>
              </a:ext>
            </a:extLst>
          </p:cNvPr>
          <p:cNvPicPr>
            <a:picLocks noChangeAspect="1"/>
          </p:cNvPicPr>
          <p:nvPr/>
        </p:nvPicPr>
        <p:blipFill>
          <a:blip r:embed="rId3"/>
          <a:stretch>
            <a:fillRect/>
          </a:stretch>
        </p:blipFill>
        <p:spPr>
          <a:xfrm>
            <a:off x="2467" y="0"/>
            <a:ext cx="12187066" cy="6858000"/>
          </a:xfrm>
          <a:prstGeom prst="rect">
            <a:avLst/>
          </a:prstGeom>
        </p:spPr>
      </p:pic>
      <p:sp>
        <p:nvSpPr>
          <p:cNvPr id="4" name="CuadroTexto 3">
            <a:extLst>
              <a:ext uri="{FF2B5EF4-FFF2-40B4-BE49-F238E27FC236}">
                <a16:creationId xmlns:a16="http://schemas.microsoft.com/office/drawing/2014/main" id="{D50784B7-6144-6E49-941F-20C61F544CF9}"/>
              </a:ext>
            </a:extLst>
          </p:cNvPr>
          <p:cNvSpPr txBox="1"/>
          <p:nvPr/>
        </p:nvSpPr>
        <p:spPr>
          <a:xfrm>
            <a:off x="1235346" y="1747780"/>
            <a:ext cx="5643562" cy="738664"/>
          </a:xfrm>
          <a:prstGeom prst="rect">
            <a:avLst/>
          </a:prstGeom>
          <a:noFill/>
        </p:spPr>
        <p:txBody>
          <a:bodyPr wrap="square" rtlCol="0">
            <a:spAutoFit/>
          </a:bodyPr>
          <a:lstStyle/>
          <a:p>
            <a:r>
              <a:rPr lang="es-MX" sz="4200" b="1" dirty="0">
                <a:solidFill>
                  <a:schemeClr val="bg1"/>
                </a:solidFill>
                <a:latin typeface="Arial" panose="020B0604020202020204" pitchFamily="34" charset="0"/>
                <a:cs typeface="Arial" panose="020B0604020202020204" pitchFamily="34" charset="0"/>
              </a:rPr>
              <a:t>GRACIAS</a:t>
            </a:r>
          </a:p>
        </p:txBody>
      </p:sp>
      <p:sp>
        <p:nvSpPr>
          <p:cNvPr id="5" name="CuadroTexto 4">
            <a:extLst>
              <a:ext uri="{FF2B5EF4-FFF2-40B4-BE49-F238E27FC236}">
                <a16:creationId xmlns:a16="http://schemas.microsoft.com/office/drawing/2014/main" id="{8720BDA0-F24B-CF4B-9190-1DB8C4845DB4}"/>
              </a:ext>
            </a:extLst>
          </p:cNvPr>
          <p:cNvSpPr txBox="1"/>
          <p:nvPr/>
        </p:nvSpPr>
        <p:spPr>
          <a:xfrm>
            <a:off x="1246698" y="2492667"/>
            <a:ext cx="5643562" cy="461665"/>
          </a:xfrm>
          <a:prstGeom prst="rect">
            <a:avLst/>
          </a:prstGeom>
          <a:noFill/>
        </p:spPr>
        <p:txBody>
          <a:bodyPr wrap="square" rtlCol="0">
            <a:spAutoFit/>
          </a:bodyPr>
          <a:lstStyle/>
          <a:p>
            <a:r>
              <a:rPr lang="es-MX" sz="2400" b="1" dirty="0">
                <a:solidFill>
                  <a:schemeClr val="bg1"/>
                </a:solidFill>
                <a:latin typeface="Arial" panose="020B0604020202020204" pitchFamily="34" charset="0"/>
                <a:cs typeface="Arial" panose="020B0604020202020204" pitchFamily="34" charset="0"/>
              </a:rPr>
              <a:t>complemento</a:t>
            </a:r>
          </a:p>
        </p:txBody>
      </p:sp>
      <p:sp>
        <p:nvSpPr>
          <p:cNvPr id="6" name="CuadroTexto 5">
            <a:extLst>
              <a:ext uri="{FF2B5EF4-FFF2-40B4-BE49-F238E27FC236}">
                <a16:creationId xmlns:a16="http://schemas.microsoft.com/office/drawing/2014/main" id="{1205ACA2-79F2-6646-8EF8-F71D2690AF45}"/>
              </a:ext>
            </a:extLst>
          </p:cNvPr>
          <p:cNvSpPr txBox="1"/>
          <p:nvPr/>
        </p:nvSpPr>
        <p:spPr>
          <a:xfrm>
            <a:off x="1847268" y="4934507"/>
            <a:ext cx="5643562" cy="400110"/>
          </a:xfrm>
          <a:prstGeom prst="rect">
            <a:avLst/>
          </a:prstGeom>
          <a:noFill/>
        </p:spPr>
        <p:txBody>
          <a:bodyPr wrap="square" rtlCol="0">
            <a:spAutoFit/>
          </a:bodyPr>
          <a:lstStyle/>
          <a:p>
            <a:r>
              <a:rPr lang="es-MX" sz="2000" dirty="0">
                <a:solidFill>
                  <a:schemeClr val="bg1"/>
                </a:solidFill>
                <a:latin typeface="Arial" panose="020B0604020202020204" pitchFamily="34" charset="0"/>
                <a:cs typeface="Arial" panose="020B0604020202020204" pitchFamily="34" charset="0"/>
              </a:rPr>
              <a:t>Nombre</a:t>
            </a:r>
          </a:p>
        </p:txBody>
      </p:sp>
      <p:sp>
        <p:nvSpPr>
          <p:cNvPr id="7" name="CuadroTexto 6">
            <a:extLst>
              <a:ext uri="{FF2B5EF4-FFF2-40B4-BE49-F238E27FC236}">
                <a16:creationId xmlns:a16="http://schemas.microsoft.com/office/drawing/2014/main" id="{6017303D-288F-A148-AD44-75C1AC0A9EAA}"/>
              </a:ext>
            </a:extLst>
          </p:cNvPr>
          <p:cNvSpPr txBox="1"/>
          <p:nvPr/>
        </p:nvSpPr>
        <p:spPr>
          <a:xfrm>
            <a:off x="1235346" y="207012"/>
            <a:ext cx="5643562" cy="369332"/>
          </a:xfrm>
          <a:prstGeom prst="rect">
            <a:avLst/>
          </a:prstGeom>
          <a:noFill/>
        </p:spPr>
        <p:txBody>
          <a:bodyPr wrap="square" rtlCol="0">
            <a:spAutoFit/>
          </a:bodyPr>
          <a:lstStyle/>
          <a:p>
            <a:r>
              <a:rPr lang="es-MX" dirty="0">
                <a:solidFill>
                  <a:schemeClr val="bg1"/>
                </a:solidFill>
                <a:latin typeface="Arial" panose="020B0604020202020204" pitchFamily="34" charset="0"/>
                <a:cs typeface="Arial" panose="020B0604020202020204" pitchFamily="34" charset="0"/>
              </a:rPr>
              <a:t>Fecha</a:t>
            </a:r>
          </a:p>
        </p:txBody>
      </p:sp>
      <p:sp>
        <p:nvSpPr>
          <p:cNvPr id="8" name="CuadroTexto 7">
            <a:extLst>
              <a:ext uri="{FF2B5EF4-FFF2-40B4-BE49-F238E27FC236}">
                <a16:creationId xmlns:a16="http://schemas.microsoft.com/office/drawing/2014/main" id="{7AAEB775-5B73-D14C-BED1-5FA4F8ECAB5A}"/>
              </a:ext>
            </a:extLst>
          </p:cNvPr>
          <p:cNvSpPr txBox="1"/>
          <p:nvPr/>
        </p:nvSpPr>
        <p:spPr>
          <a:xfrm>
            <a:off x="1847268" y="5302497"/>
            <a:ext cx="5643562" cy="369332"/>
          </a:xfrm>
          <a:prstGeom prst="rect">
            <a:avLst/>
          </a:prstGeom>
          <a:noFill/>
        </p:spPr>
        <p:txBody>
          <a:bodyPr wrap="square" rtlCol="0">
            <a:spAutoFit/>
          </a:bodyPr>
          <a:lstStyle/>
          <a:p>
            <a:r>
              <a:rPr lang="es-MX" dirty="0">
                <a:solidFill>
                  <a:schemeClr val="bg1"/>
                </a:solidFill>
                <a:latin typeface="Arial" panose="020B0604020202020204" pitchFamily="34" charset="0"/>
                <a:cs typeface="Arial" panose="020B0604020202020204" pitchFamily="34" charset="0"/>
              </a:rPr>
              <a:t>Contacto</a:t>
            </a:r>
          </a:p>
        </p:txBody>
      </p:sp>
    </p:spTree>
    <p:extLst>
      <p:ext uri="{BB962C8B-B14F-4D97-AF65-F5344CB8AC3E}">
        <p14:creationId xmlns:p14="http://schemas.microsoft.com/office/powerpoint/2010/main" val="623689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40F2B8-B5D8-694A-BD2D-5E359D39FC13}"/>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ÍNDICE LARGO</a:t>
            </a:r>
          </a:p>
        </p:txBody>
      </p:sp>
      <p:sp>
        <p:nvSpPr>
          <p:cNvPr id="5" name="CuadroTexto 4">
            <a:extLst>
              <a:ext uri="{FF2B5EF4-FFF2-40B4-BE49-F238E27FC236}">
                <a16:creationId xmlns:a16="http://schemas.microsoft.com/office/drawing/2014/main" id="{77C1192C-CF1B-0E44-A88A-AD54B1FA96FB}"/>
              </a:ext>
            </a:extLst>
          </p:cNvPr>
          <p:cNvSpPr txBox="1"/>
          <p:nvPr/>
        </p:nvSpPr>
        <p:spPr>
          <a:xfrm>
            <a:off x="2328234" y="1494304"/>
            <a:ext cx="3911202" cy="4423968"/>
          </a:xfrm>
          <a:prstGeom prst="rect">
            <a:avLst/>
          </a:prstGeom>
          <a:noFill/>
        </p:spPr>
        <p:txBody>
          <a:bodyPr wrap="square" rtlCol="0">
            <a:spAutoFit/>
          </a:bodyPr>
          <a:lstStyle/>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1</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uno</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2</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dos</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3</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tres</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4</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cuatro</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5</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cinco</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6</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seis</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7</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siete</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8</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ocho</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9</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nueve</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10</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diez</a:t>
            </a:r>
          </a:p>
        </p:txBody>
      </p:sp>
      <p:sp>
        <p:nvSpPr>
          <p:cNvPr id="6" name="CuadroTexto 5">
            <a:extLst>
              <a:ext uri="{FF2B5EF4-FFF2-40B4-BE49-F238E27FC236}">
                <a16:creationId xmlns:a16="http://schemas.microsoft.com/office/drawing/2014/main" id="{F22F3BFA-2FD3-4940-AE22-87759C452EE3}"/>
              </a:ext>
            </a:extLst>
          </p:cNvPr>
          <p:cNvSpPr txBox="1"/>
          <p:nvPr/>
        </p:nvSpPr>
        <p:spPr>
          <a:xfrm>
            <a:off x="7092975" y="1494304"/>
            <a:ext cx="3911202" cy="4423968"/>
          </a:xfrm>
          <a:prstGeom prst="rect">
            <a:avLst/>
          </a:prstGeom>
          <a:noFill/>
        </p:spPr>
        <p:txBody>
          <a:bodyPr wrap="square" rtlCol="0">
            <a:spAutoFit/>
          </a:bodyPr>
          <a:lstStyle/>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11</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once</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12</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doce</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13</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trece</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14</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catorce</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15</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quince</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16</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dieciseis</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17</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diecisiete</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18</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dieciocho</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19</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diecinueve</a:t>
            </a:r>
          </a:p>
          <a:p>
            <a:pPr>
              <a:lnSpc>
                <a:spcPct val="150000"/>
              </a:lnSpc>
            </a:pPr>
            <a:r>
              <a:rPr lang="es-MX" sz="1900" b="1" dirty="0">
                <a:solidFill>
                  <a:schemeClr val="accent1">
                    <a:lumMod val="75000"/>
                  </a:schemeClr>
                </a:solidFill>
                <a:latin typeface="Arial" panose="020B0604020202020204" pitchFamily="34" charset="0"/>
                <a:cs typeface="Arial" panose="020B0604020202020204" pitchFamily="34" charset="0"/>
              </a:rPr>
              <a:t>20</a:t>
            </a:r>
            <a:r>
              <a:rPr lang="es-MX" sz="1900" b="1" dirty="0">
                <a:latin typeface="Arial" panose="020B0604020202020204" pitchFamily="34" charset="0"/>
                <a:cs typeface="Arial" panose="020B0604020202020204" pitchFamily="34" charset="0"/>
              </a:rPr>
              <a:t> 	</a:t>
            </a:r>
            <a:r>
              <a:rPr lang="es-MX" sz="1900" dirty="0">
                <a:latin typeface="Arial" panose="020B0604020202020204" pitchFamily="34" charset="0"/>
                <a:cs typeface="Arial" panose="020B0604020202020204" pitchFamily="34" charset="0"/>
              </a:rPr>
              <a:t>Tema número veinte</a:t>
            </a:r>
          </a:p>
        </p:txBody>
      </p:sp>
    </p:spTree>
    <p:extLst>
      <p:ext uri="{BB962C8B-B14F-4D97-AF65-F5344CB8AC3E}">
        <p14:creationId xmlns:p14="http://schemas.microsoft.com/office/powerpoint/2010/main" val="1514827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persona sentado frente a una computadora&#10;&#10;Descripción generada automáticamente con confianza media">
            <a:extLst>
              <a:ext uri="{FF2B5EF4-FFF2-40B4-BE49-F238E27FC236}">
                <a16:creationId xmlns:a16="http://schemas.microsoft.com/office/drawing/2014/main" id="{67CFFBD5-17E1-4EAB-A3E8-89B3308C2988}"/>
              </a:ext>
            </a:extLst>
          </p:cNvPr>
          <p:cNvPicPr>
            <a:picLocks noChangeAspect="1"/>
          </p:cNvPicPr>
          <p:nvPr/>
        </p:nvPicPr>
        <p:blipFill rotWithShape="1">
          <a:blip r:embed="rId2"/>
          <a:srcRect r="12287"/>
          <a:stretch/>
        </p:blipFill>
        <p:spPr>
          <a:xfrm>
            <a:off x="7241858" y="1830469"/>
            <a:ext cx="4950142" cy="3762375"/>
          </a:xfrm>
          <a:prstGeom prst="rect">
            <a:avLst/>
          </a:prstGeom>
        </p:spPr>
      </p:pic>
      <p:pic>
        <p:nvPicPr>
          <p:cNvPr id="4" name="Imagen 3">
            <a:extLst>
              <a:ext uri="{FF2B5EF4-FFF2-40B4-BE49-F238E27FC236}">
                <a16:creationId xmlns:a16="http://schemas.microsoft.com/office/drawing/2014/main" id="{DB749F82-4804-D64F-9099-DCD236D26B7B}"/>
              </a:ext>
            </a:extLst>
          </p:cNvPr>
          <p:cNvPicPr>
            <a:picLocks noChangeAspect="1"/>
          </p:cNvPicPr>
          <p:nvPr/>
        </p:nvPicPr>
        <p:blipFill>
          <a:blip r:embed="rId3"/>
          <a:stretch>
            <a:fillRect/>
          </a:stretch>
        </p:blipFill>
        <p:spPr>
          <a:xfrm>
            <a:off x="0" y="-1"/>
            <a:ext cx="12192000" cy="6858001"/>
          </a:xfrm>
          <a:prstGeom prst="rect">
            <a:avLst/>
          </a:prstGeom>
        </p:spPr>
      </p:pic>
      <p:sp>
        <p:nvSpPr>
          <p:cNvPr id="5" name="CuadroTexto 4">
            <a:extLst>
              <a:ext uri="{FF2B5EF4-FFF2-40B4-BE49-F238E27FC236}">
                <a16:creationId xmlns:a16="http://schemas.microsoft.com/office/drawing/2014/main" id="{06BE91C1-B9EC-7449-A90C-53E8454E4FDD}"/>
              </a:ext>
            </a:extLst>
          </p:cNvPr>
          <p:cNvSpPr txBox="1"/>
          <p:nvPr/>
        </p:nvSpPr>
        <p:spPr>
          <a:xfrm>
            <a:off x="1280422" y="211370"/>
            <a:ext cx="8999034" cy="353943"/>
          </a:xfrm>
          <a:prstGeom prst="rect">
            <a:avLst/>
          </a:prstGeom>
          <a:noFill/>
        </p:spPr>
        <p:txBody>
          <a:bodyPr wrap="square" rtlCol="0">
            <a:spAutoFit/>
          </a:bodyPr>
          <a:lstStyle/>
          <a:p>
            <a:r>
              <a:rPr lang="es-MX" sz="1700" i="1" dirty="0">
                <a:solidFill>
                  <a:schemeClr val="bg1"/>
                </a:solidFill>
                <a:latin typeface="Arial" panose="020B0604020202020204" pitchFamily="34" charset="0"/>
                <a:cs typeface="Arial" panose="020B0604020202020204" pitchFamily="34" charset="0"/>
              </a:rPr>
              <a:t>Número y título del capítulo</a:t>
            </a:r>
          </a:p>
        </p:txBody>
      </p:sp>
      <p:sp>
        <p:nvSpPr>
          <p:cNvPr id="6" name="CuadroTexto 5">
            <a:extLst>
              <a:ext uri="{FF2B5EF4-FFF2-40B4-BE49-F238E27FC236}">
                <a16:creationId xmlns:a16="http://schemas.microsoft.com/office/drawing/2014/main" id="{EB06F1AC-3B32-7643-8BFA-C1D9B420A010}"/>
              </a:ext>
            </a:extLst>
          </p:cNvPr>
          <p:cNvSpPr txBox="1"/>
          <p:nvPr/>
        </p:nvSpPr>
        <p:spPr>
          <a:xfrm>
            <a:off x="1213187" y="1527413"/>
            <a:ext cx="5643562" cy="630942"/>
          </a:xfrm>
          <a:prstGeom prst="rect">
            <a:avLst/>
          </a:prstGeom>
          <a:noFill/>
        </p:spPr>
        <p:txBody>
          <a:bodyPr wrap="square" rtlCol="0">
            <a:spAutoFit/>
          </a:bodyPr>
          <a:lstStyle/>
          <a:p>
            <a:r>
              <a:rPr lang="es-MX" sz="3500" b="1" dirty="0">
                <a:solidFill>
                  <a:schemeClr val="bg1"/>
                </a:solidFill>
                <a:latin typeface="Arial" panose="020B0604020202020204" pitchFamily="34" charset="0"/>
                <a:cs typeface="Arial" panose="020B0604020202020204" pitchFamily="34" charset="0"/>
              </a:rPr>
              <a:t>Título del tema específico</a:t>
            </a:r>
          </a:p>
        </p:txBody>
      </p:sp>
      <p:sp>
        <p:nvSpPr>
          <p:cNvPr id="7" name="CuadroTexto 6">
            <a:extLst>
              <a:ext uri="{FF2B5EF4-FFF2-40B4-BE49-F238E27FC236}">
                <a16:creationId xmlns:a16="http://schemas.microsoft.com/office/drawing/2014/main" id="{9A1E28DD-5AF1-0D40-87E2-AE0195C9A7ED}"/>
              </a:ext>
            </a:extLst>
          </p:cNvPr>
          <p:cNvSpPr txBox="1"/>
          <p:nvPr/>
        </p:nvSpPr>
        <p:spPr>
          <a:xfrm>
            <a:off x="1240081" y="2281353"/>
            <a:ext cx="5643562" cy="430887"/>
          </a:xfrm>
          <a:prstGeom prst="rect">
            <a:avLst/>
          </a:prstGeom>
          <a:noFill/>
        </p:spPr>
        <p:txBody>
          <a:bodyPr wrap="square" rtlCol="0">
            <a:spAutoFit/>
          </a:bodyPr>
          <a:lstStyle/>
          <a:p>
            <a:r>
              <a:rPr lang="es-MX" sz="2200" b="1" dirty="0">
                <a:solidFill>
                  <a:schemeClr val="bg1"/>
                </a:solidFill>
                <a:latin typeface="Arial" panose="020B0604020202020204" pitchFamily="34" charset="0"/>
                <a:cs typeface="Arial" panose="020B0604020202020204" pitchFamily="34" charset="0"/>
              </a:rPr>
              <a:t>Complemento o sub título</a:t>
            </a:r>
          </a:p>
        </p:txBody>
      </p:sp>
      <p:sp>
        <p:nvSpPr>
          <p:cNvPr id="12" name="CuadroTexto 11">
            <a:extLst>
              <a:ext uri="{FF2B5EF4-FFF2-40B4-BE49-F238E27FC236}">
                <a16:creationId xmlns:a16="http://schemas.microsoft.com/office/drawing/2014/main" id="{83C841AF-4984-5440-A153-DA6E64927643}"/>
              </a:ext>
            </a:extLst>
          </p:cNvPr>
          <p:cNvSpPr txBox="1"/>
          <p:nvPr/>
        </p:nvSpPr>
        <p:spPr>
          <a:xfrm>
            <a:off x="1482128" y="3733639"/>
            <a:ext cx="3977378" cy="1923604"/>
          </a:xfrm>
          <a:prstGeom prst="rect">
            <a:avLst/>
          </a:prstGeom>
          <a:noFill/>
        </p:spPr>
        <p:txBody>
          <a:bodyPr wrap="square" rtlCol="0">
            <a:spAutoFit/>
          </a:bodyPr>
          <a:lstStyle/>
          <a:p>
            <a:pPr algn="just"/>
            <a:r>
              <a:rPr lang="es-MX" sz="1700" dirty="0">
                <a:solidFill>
                  <a:schemeClr val="bg1"/>
                </a:solidFill>
                <a:latin typeface="Arial" panose="020B0604020202020204" pitchFamily="34" charset="0"/>
                <a:cs typeface="Arial" panose="020B0604020202020204" pitchFamily="34" charset="0"/>
              </a:rPr>
              <a:t>Párrafo 1: breve texto introductorio breve texto introductorio breve texto introductorio breve texto introductorio</a:t>
            </a:r>
          </a:p>
          <a:p>
            <a:pPr algn="just"/>
            <a:endParaRPr lang="es-MX" sz="1700" dirty="0">
              <a:solidFill>
                <a:schemeClr val="bg1"/>
              </a:solidFill>
              <a:latin typeface="Arial" panose="020B0604020202020204" pitchFamily="34" charset="0"/>
              <a:cs typeface="Arial" panose="020B0604020202020204" pitchFamily="34" charset="0"/>
            </a:endParaRPr>
          </a:p>
          <a:p>
            <a:pPr algn="just"/>
            <a:r>
              <a:rPr lang="es-MX" sz="1700" dirty="0">
                <a:solidFill>
                  <a:schemeClr val="bg1"/>
                </a:solidFill>
                <a:latin typeface="Arial" panose="020B0604020202020204" pitchFamily="34" charset="0"/>
                <a:cs typeface="Arial" panose="020B0604020202020204" pitchFamily="34" charset="0"/>
              </a:rPr>
              <a:t>Párrafo 2: breve texto introductorio breve texto introductorio breve texto introductorio breve texto introductorio</a:t>
            </a:r>
          </a:p>
        </p:txBody>
      </p:sp>
    </p:spTree>
    <p:extLst>
      <p:ext uri="{BB962C8B-B14F-4D97-AF65-F5344CB8AC3E}">
        <p14:creationId xmlns:p14="http://schemas.microsoft.com/office/powerpoint/2010/main" val="3697858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B9016B0-9456-1F4F-A8DD-3542BB021FF3}"/>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DIAPOSITIVA LIBRE</a:t>
            </a:r>
          </a:p>
        </p:txBody>
      </p:sp>
      <p:sp>
        <p:nvSpPr>
          <p:cNvPr id="5" name="CuadroTexto 4">
            <a:extLst>
              <a:ext uri="{FF2B5EF4-FFF2-40B4-BE49-F238E27FC236}">
                <a16:creationId xmlns:a16="http://schemas.microsoft.com/office/drawing/2014/main" id="{6F9E534E-C512-304B-A33F-2C2DCC1359EA}"/>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4065567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B9016B0-9456-1F4F-A8DD-3542BB021FF3}"/>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OBJETIVO GENERAL</a:t>
            </a:r>
          </a:p>
        </p:txBody>
      </p:sp>
      <p:sp>
        <p:nvSpPr>
          <p:cNvPr id="5" name="CuadroTexto 4">
            <a:extLst>
              <a:ext uri="{FF2B5EF4-FFF2-40B4-BE49-F238E27FC236}">
                <a16:creationId xmlns:a16="http://schemas.microsoft.com/office/drawing/2014/main" id="{6F9E534E-C512-304B-A33F-2C2DCC1359EA}"/>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pic>
        <p:nvPicPr>
          <p:cNvPr id="10" name="Imagen 9">
            <a:extLst>
              <a:ext uri="{FF2B5EF4-FFF2-40B4-BE49-F238E27FC236}">
                <a16:creationId xmlns:a16="http://schemas.microsoft.com/office/drawing/2014/main" id="{CFB4ADE9-6F32-A34B-8106-C58DBEBE6017}"/>
              </a:ext>
            </a:extLst>
          </p:cNvPr>
          <p:cNvPicPr>
            <a:picLocks noChangeAspect="1"/>
          </p:cNvPicPr>
          <p:nvPr/>
        </p:nvPicPr>
        <p:blipFill>
          <a:blip r:embed="rId2"/>
          <a:stretch>
            <a:fillRect/>
          </a:stretch>
        </p:blipFill>
        <p:spPr>
          <a:xfrm>
            <a:off x="1377348" y="1508723"/>
            <a:ext cx="4417131" cy="4410635"/>
          </a:xfrm>
          <a:prstGeom prst="rect">
            <a:avLst/>
          </a:prstGeom>
        </p:spPr>
      </p:pic>
      <p:sp>
        <p:nvSpPr>
          <p:cNvPr id="7" name="CuadroTexto 6">
            <a:extLst>
              <a:ext uri="{FF2B5EF4-FFF2-40B4-BE49-F238E27FC236}">
                <a16:creationId xmlns:a16="http://schemas.microsoft.com/office/drawing/2014/main" id="{EE2C101C-E831-9349-827F-D40103E81C48}"/>
              </a:ext>
            </a:extLst>
          </p:cNvPr>
          <p:cNvSpPr txBox="1"/>
          <p:nvPr/>
        </p:nvSpPr>
        <p:spPr>
          <a:xfrm>
            <a:off x="3187598" y="2614958"/>
            <a:ext cx="6457872" cy="2198166"/>
          </a:xfrm>
          <a:prstGeom prst="rect">
            <a:avLst/>
          </a:prstGeom>
          <a:noFill/>
        </p:spPr>
        <p:txBody>
          <a:bodyPr wrap="square" rtlCol="0">
            <a:spAutoFit/>
          </a:bodyPr>
          <a:lstStyle/>
          <a:p>
            <a:pPr algn="just">
              <a:lnSpc>
                <a:spcPts val="3300"/>
              </a:lnSpc>
              <a:spcBef>
                <a:spcPts val="130"/>
              </a:spcBef>
              <a:spcAft>
                <a:spcPts val="130"/>
              </a:spcAft>
            </a:pPr>
            <a:r>
              <a:rPr lang="es-MX" sz="2400" b="1" dirty="0">
                <a:solidFill>
                  <a:schemeClr val="accent1">
                    <a:lumMod val="75000"/>
                  </a:schemeClr>
                </a:solidFill>
                <a:latin typeface="Arial" panose="020B0604020202020204" pitchFamily="34" charset="0"/>
                <a:cs typeface="Arial" panose="020B0604020202020204" pitchFamily="34" charset="0"/>
              </a:rPr>
              <a:t>Descripción detallada del objetivo general.</a:t>
            </a:r>
          </a:p>
          <a:p>
            <a:pPr algn="just">
              <a:lnSpc>
                <a:spcPts val="3300"/>
              </a:lnSpc>
              <a:spcBef>
                <a:spcPts val="130"/>
              </a:spcBef>
              <a:spcAft>
                <a:spcPts val="130"/>
              </a:spcAft>
            </a:pPr>
            <a:r>
              <a:rPr lang="es-MX" sz="2400" dirty="0">
                <a:solidFill>
                  <a:schemeClr val="accent1">
                    <a:lumMod val="75000"/>
                  </a:schemeClr>
                </a:solidFill>
                <a:latin typeface="Arial" panose="020B0604020202020204" pitchFamily="34" charset="0"/>
                <a:cs typeface="Arial" panose="020B0604020202020204" pitchFamily="34" charset="0"/>
              </a:rPr>
              <a:t>Lorem ipsum dolor sit amet, consectetur adipiscing elit. Curabitur rutrum ligula quis sapien tincidunt, non convallis enim ultricies. Curabitur fringilla nunc quis felis rutrum mollis. </a:t>
            </a:r>
          </a:p>
        </p:txBody>
      </p:sp>
    </p:spTree>
    <p:extLst>
      <p:ext uri="{BB962C8B-B14F-4D97-AF65-F5344CB8AC3E}">
        <p14:creationId xmlns:p14="http://schemas.microsoft.com/office/powerpoint/2010/main" val="1732547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B9016B0-9456-1F4F-A8DD-3542BB021FF3}"/>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OBJETIVOS PARTICULARES</a:t>
            </a:r>
          </a:p>
        </p:txBody>
      </p:sp>
      <p:sp>
        <p:nvSpPr>
          <p:cNvPr id="5" name="CuadroTexto 4">
            <a:extLst>
              <a:ext uri="{FF2B5EF4-FFF2-40B4-BE49-F238E27FC236}">
                <a16:creationId xmlns:a16="http://schemas.microsoft.com/office/drawing/2014/main" id="{6F9E534E-C512-304B-A33F-2C2DCC1359EA}"/>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8" name="CuadroTexto 7">
            <a:extLst>
              <a:ext uri="{FF2B5EF4-FFF2-40B4-BE49-F238E27FC236}">
                <a16:creationId xmlns:a16="http://schemas.microsoft.com/office/drawing/2014/main" id="{E6423990-65CA-8E4A-B816-F236FC3A0C2E}"/>
              </a:ext>
            </a:extLst>
          </p:cNvPr>
          <p:cNvSpPr txBox="1"/>
          <p:nvPr/>
        </p:nvSpPr>
        <p:spPr>
          <a:xfrm>
            <a:off x="3125601" y="2000763"/>
            <a:ext cx="7211005" cy="769441"/>
          </a:xfrm>
          <a:prstGeom prst="rect">
            <a:avLst/>
          </a:prstGeom>
          <a:noFill/>
        </p:spPr>
        <p:txBody>
          <a:bodyPr wrap="square" rtlCol="0">
            <a:spAutoFit/>
          </a:bodyPr>
          <a:lstStyle/>
          <a:p>
            <a:pPr algn="just">
              <a:spcBef>
                <a:spcPts val="130"/>
              </a:spcBef>
              <a:spcAft>
                <a:spcPts val="130"/>
              </a:spcAft>
            </a:pPr>
            <a:r>
              <a:rPr lang="es-MX" sz="2200" dirty="0">
                <a:solidFill>
                  <a:schemeClr val="accent1">
                    <a:lumMod val="75000"/>
                  </a:schemeClr>
                </a:solidFill>
                <a:latin typeface="Arial" panose="020B0604020202020204" pitchFamily="34" charset="0"/>
                <a:cs typeface="Arial" panose="020B0604020202020204" pitchFamily="34" charset="0"/>
              </a:rPr>
              <a:t>Lorem ipsum dolor sit amet, consectetur adipiscing elit. Curabitur rutrum ligula quis sapien tincidunt.</a:t>
            </a:r>
          </a:p>
        </p:txBody>
      </p:sp>
      <p:sp>
        <p:nvSpPr>
          <p:cNvPr id="9" name="CuadroTexto 8">
            <a:extLst>
              <a:ext uri="{FF2B5EF4-FFF2-40B4-BE49-F238E27FC236}">
                <a16:creationId xmlns:a16="http://schemas.microsoft.com/office/drawing/2014/main" id="{10DA3D25-709C-CE49-A578-E9AB92261FDA}"/>
              </a:ext>
            </a:extLst>
          </p:cNvPr>
          <p:cNvSpPr txBox="1"/>
          <p:nvPr/>
        </p:nvSpPr>
        <p:spPr>
          <a:xfrm>
            <a:off x="3125601" y="3317689"/>
            <a:ext cx="7211005" cy="897105"/>
          </a:xfrm>
          <a:prstGeom prst="rect">
            <a:avLst/>
          </a:prstGeom>
          <a:noFill/>
        </p:spPr>
        <p:txBody>
          <a:bodyPr wrap="square" rtlCol="0">
            <a:spAutoFit/>
          </a:bodyPr>
          <a:lstStyle/>
          <a:p>
            <a:pPr algn="just">
              <a:lnSpc>
                <a:spcPts val="3300"/>
              </a:lnSpc>
              <a:spcBef>
                <a:spcPts val="130"/>
              </a:spcBef>
              <a:spcAft>
                <a:spcPts val="130"/>
              </a:spcAft>
            </a:pPr>
            <a:r>
              <a:rPr lang="es-MX" sz="2200" dirty="0">
                <a:solidFill>
                  <a:schemeClr val="accent1">
                    <a:lumMod val="75000"/>
                  </a:schemeClr>
                </a:solidFill>
                <a:latin typeface="Arial" panose="020B0604020202020204" pitchFamily="34" charset="0"/>
                <a:cs typeface="Arial" panose="020B0604020202020204" pitchFamily="34" charset="0"/>
              </a:rPr>
              <a:t>Lorem ipsum dolor sit amet, consectetur adipiscing elit. Curabitur rutrum ligula quis sapien tincidunt.</a:t>
            </a:r>
          </a:p>
        </p:txBody>
      </p:sp>
      <p:sp>
        <p:nvSpPr>
          <p:cNvPr id="10" name="CuadroTexto 9">
            <a:extLst>
              <a:ext uri="{FF2B5EF4-FFF2-40B4-BE49-F238E27FC236}">
                <a16:creationId xmlns:a16="http://schemas.microsoft.com/office/drawing/2014/main" id="{799A54DA-E024-0342-A4BE-43DE3B139FA8}"/>
              </a:ext>
            </a:extLst>
          </p:cNvPr>
          <p:cNvSpPr txBox="1"/>
          <p:nvPr/>
        </p:nvSpPr>
        <p:spPr>
          <a:xfrm>
            <a:off x="3125601" y="4680089"/>
            <a:ext cx="7211005" cy="897105"/>
          </a:xfrm>
          <a:prstGeom prst="rect">
            <a:avLst/>
          </a:prstGeom>
          <a:noFill/>
        </p:spPr>
        <p:txBody>
          <a:bodyPr wrap="square" rtlCol="0">
            <a:spAutoFit/>
          </a:bodyPr>
          <a:lstStyle/>
          <a:p>
            <a:pPr algn="just">
              <a:lnSpc>
                <a:spcPts val="3300"/>
              </a:lnSpc>
              <a:spcBef>
                <a:spcPts val="130"/>
              </a:spcBef>
              <a:spcAft>
                <a:spcPts val="130"/>
              </a:spcAft>
            </a:pPr>
            <a:r>
              <a:rPr lang="es-MX" sz="2200" dirty="0">
                <a:solidFill>
                  <a:schemeClr val="accent1">
                    <a:lumMod val="75000"/>
                  </a:schemeClr>
                </a:solidFill>
                <a:latin typeface="Arial" panose="020B0604020202020204" pitchFamily="34" charset="0"/>
                <a:cs typeface="Arial" panose="020B0604020202020204" pitchFamily="34" charset="0"/>
              </a:rPr>
              <a:t>Lorem ipsum dolor sit amet, consectetur adipiscing elit. Curabitur rutrum ligula quis sapien tincidunt.</a:t>
            </a:r>
          </a:p>
        </p:txBody>
      </p:sp>
      <p:pic>
        <p:nvPicPr>
          <p:cNvPr id="12" name="Imagen 11">
            <a:extLst>
              <a:ext uri="{FF2B5EF4-FFF2-40B4-BE49-F238E27FC236}">
                <a16:creationId xmlns:a16="http://schemas.microsoft.com/office/drawing/2014/main" id="{89FB1DB9-1543-2545-878B-D89D3864E5DD}"/>
              </a:ext>
            </a:extLst>
          </p:cNvPr>
          <p:cNvPicPr>
            <a:picLocks noChangeAspect="1"/>
          </p:cNvPicPr>
          <p:nvPr/>
        </p:nvPicPr>
        <p:blipFill>
          <a:blip r:embed="rId2"/>
          <a:stretch>
            <a:fillRect/>
          </a:stretch>
        </p:blipFill>
        <p:spPr>
          <a:xfrm>
            <a:off x="2057928" y="2095716"/>
            <a:ext cx="732309" cy="532144"/>
          </a:xfrm>
          <a:prstGeom prst="rect">
            <a:avLst/>
          </a:prstGeom>
        </p:spPr>
      </p:pic>
      <p:sp>
        <p:nvSpPr>
          <p:cNvPr id="13" name="CuadroTexto 12">
            <a:extLst>
              <a:ext uri="{FF2B5EF4-FFF2-40B4-BE49-F238E27FC236}">
                <a16:creationId xmlns:a16="http://schemas.microsoft.com/office/drawing/2014/main" id="{2DF8A168-CBF5-9446-8908-4BC9136B7BA0}"/>
              </a:ext>
            </a:extLst>
          </p:cNvPr>
          <p:cNvSpPr txBox="1"/>
          <p:nvPr/>
        </p:nvSpPr>
        <p:spPr>
          <a:xfrm>
            <a:off x="2283601" y="2127246"/>
            <a:ext cx="356188" cy="461665"/>
          </a:xfrm>
          <a:prstGeom prst="rect">
            <a:avLst/>
          </a:prstGeom>
          <a:noFill/>
        </p:spPr>
        <p:txBody>
          <a:bodyPr wrap="none" rtlCol="0">
            <a:spAutoFit/>
          </a:bodyPr>
          <a:lstStyle/>
          <a:p>
            <a:r>
              <a:rPr lang="es-MX" sz="2400" b="1" dirty="0">
                <a:solidFill>
                  <a:schemeClr val="bg1"/>
                </a:solidFill>
                <a:latin typeface="Arial" panose="020B0604020202020204" pitchFamily="34" charset="0"/>
                <a:cs typeface="Arial" panose="020B0604020202020204" pitchFamily="34" charset="0"/>
              </a:rPr>
              <a:t>1</a:t>
            </a:r>
          </a:p>
        </p:txBody>
      </p:sp>
      <p:pic>
        <p:nvPicPr>
          <p:cNvPr id="15" name="Imagen 14">
            <a:extLst>
              <a:ext uri="{FF2B5EF4-FFF2-40B4-BE49-F238E27FC236}">
                <a16:creationId xmlns:a16="http://schemas.microsoft.com/office/drawing/2014/main" id="{8CD4A713-7FF9-5743-8B21-4EC0FBBA106D}"/>
              </a:ext>
            </a:extLst>
          </p:cNvPr>
          <p:cNvPicPr>
            <a:picLocks noChangeAspect="1"/>
          </p:cNvPicPr>
          <p:nvPr/>
        </p:nvPicPr>
        <p:blipFill>
          <a:blip r:embed="rId2"/>
          <a:stretch>
            <a:fillRect/>
          </a:stretch>
        </p:blipFill>
        <p:spPr>
          <a:xfrm>
            <a:off x="2057928" y="3492724"/>
            <a:ext cx="732309" cy="532144"/>
          </a:xfrm>
          <a:prstGeom prst="rect">
            <a:avLst/>
          </a:prstGeom>
        </p:spPr>
      </p:pic>
      <p:pic>
        <p:nvPicPr>
          <p:cNvPr id="16" name="Imagen 15">
            <a:extLst>
              <a:ext uri="{FF2B5EF4-FFF2-40B4-BE49-F238E27FC236}">
                <a16:creationId xmlns:a16="http://schemas.microsoft.com/office/drawing/2014/main" id="{411FA8D1-4838-F04D-9838-A1F3057F9FC6}"/>
              </a:ext>
            </a:extLst>
          </p:cNvPr>
          <p:cNvPicPr>
            <a:picLocks noChangeAspect="1"/>
          </p:cNvPicPr>
          <p:nvPr/>
        </p:nvPicPr>
        <p:blipFill>
          <a:blip r:embed="rId2"/>
          <a:stretch>
            <a:fillRect/>
          </a:stretch>
        </p:blipFill>
        <p:spPr>
          <a:xfrm>
            <a:off x="2057928" y="4862569"/>
            <a:ext cx="732309" cy="532144"/>
          </a:xfrm>
          <a:prstGeom prst="rect">
            <a:avLst/>
          </a:prstGeom>
        </p:spPr>
      </p:pic>
      <p:sp>
        <p:nvSpPr>
          <p:cNvPr id="18" name="CuadroTexto 17">
            <a:extLst>
              <a:ext uri="{FF2B5EF4-FFF2-40B4-BE49-F238E27FC236}">
                <a16:creationId xmlns:a16="http://schemas.microsoft.com/office/drawing/2014/main" id="{7505EFEB-0CF9-8746-929A-8EA13A89EF20}"/>
              </a:ext>
            </a:extLst>
          </p:cNvPr>
          <p:cNvSpPr txBox="1"/>
          <p:nvPr/>
        </p:nvSpPr>
        <p:spPr>
          <a:xfrm>
            <a:off x="2283601" y="3527963"/>
            <a:ext cx="356188" cy="461665"/>
          </a:xfrm>
          <a:prstGeom prst="rect">
            <a:avLst/>
          </a:prstGeom>
          <a:noFill/>
        </p:spPr>
        <p:txBody>
          <a:bodyPr wrap="none" rtlCol="0">
            <a:spAutoFit/>
          </a:bodyPr>
          <a:lstStyle/>
          <a:p>
            <a:r>
              <a:rPr lang="es-MX" sz="2400" b="1" dirty="0">
                <a:solidFill>
                  <a:schemeClr val="bg1"/>
                </a:solidFill>
                <a:latin typeface="Arial" panose="020B0604020202020204" pitchFamily="34" charset="0"/>
                <a:cs typeface="Arial" panose="020B0604020202020204" pitchFamily="34" charset="0"/>
              </a:rPr>
              <a:t>2</a:t>
            </a:r>
          </a:p>
        </p:txBody>
      </p:sp>
      <p:sp>
        <p:nvSpPr>
          <p:cNvPr id="19" name="CuadroTexto 18">
            <a:extLst>
              <a:ext uri="{FF2B5EF4-FFF2-40B4-BE49-F238E27FC236}">
                <a16:creationId xmlns:a16="http://schemas.microsoft.com/office/drawing/2014/main" id="{EFEA669D-D997-1E49-9014-A03B4D2F56F8}"/>
              </a:ext>
            </a:extLst>
          </p:cNvPr>
          <p:cNvSpPr txBox="1"/>
          <p:nvPr/>
        </p:nvSpPr>
        <p:spPr>
          <a:xfrm>
            <a:off x="2283601" y="4897808"/>
            <a:ext cx="356188" cy="461665"/>
          </a:xfrm>
          <a:prstGeom prst="rect">
            <a:avLst/>
          </a:prstGeom>
          <a:noFill/>
        </p:spPr>
        <p:txBody>
          <a:bodyPr wrap="none" rtlCol="0">
            <a:spAutoFit/>
          </a:bodyPr>
          <a:lstStyle/>
          <a:p>
            <a:r>
              <a:rPr lang="es-MX" sz="2400" b="1" dirty="0">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83905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B9016B0-9456-1F4F-A8DD-3542BB021FF3}"/>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TEXTO</a:t>
            </a:r>
          </a:p>
        </p:txBody>
      </p:sp>
      <p:sp>
        <p:nvSpPr>
          <p:cNvPr id="5" name="CuadroTexto 4">
            <a:extLst>
              <a:ext uri="{FF2B5EF4-FFF2-40B4-BE49-F238E27FC236}">
                <a16:creationId xmlns:a16="http://schemas.microsoft.com/office/drawing/2014/main" id="{6F9E534E-C512-304B-A33F-2C2DCC1359EA}"/>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14" name="CuadroTexto 13">
            <a:extLst>
              <a:ext uri="{FF2B5EF4-FFF2-40B4-BE49-F238E27FC236}">
                <a16:creationId xmlns:a16="http://schemas.microsoft.com/office/drawing/2014/main" id="{5E917B1D-3C30-B846-A7C7-002B005A6EA5}"/>
              </a:ext>
            </a:extLst>
          </p:cNvPr>
          <p:cNvSpPr txBox="1"/>
          <p:nvPr/>
        </p:nvSpPr>
        <p:spPr>
          <a:xfrm>
            <a:off x="1574535" y="1303481"/>
            <a:ext cx="10015537" cy="658770"/>
          </a:xfrm>
          <a:prstGeom prst="rect">
            <a:avLst/>
          </a:prstGeom>
          <a:noFill/>
        </p:spPr>
        <p:txBody>
          <a:bodyPr wrap="square" rtlCol="0">
            <a:spAutoFit/>
          </a:bodyPr>
          <a:lstStyle/>
          <a:p>
            <a:pPr algn="just">
              <a:lnSpc>
                <a:spcPct val="150000"/>
              </a:lnSpc>
            </a:pPr>
            <a:r>
              <a:rPr lang="es-MX" sz="2800" b="1" dirty="0">
                <a:solidFill>
                  <a:schemeClr val="accent1">
                    <a:lumMod val="75000"/>
                  </a:schemeClr>
                </a:solidFill>
                <a:latin typeface="Arial" panose="020B0604020202020204" pitchFamily="34" charset="0"/>
                <a:cs typeface="Arial" panose="020B0604020202020204" pitchFamily="34" charset="0"/>
              </a:rPr>
              <a:t>Subtítulo para texto regular</a:t>
            </a:r>
          </a:p>
        </p:txBody>
      </p:sp>
      <p:sp>
        <p:nvSpPr>
          <p:cNvPr id="17" name="CuadroTexto 16">
            <a:extLst>
              <a:ext uri="{FF2B5EF4-FFF2-40B4-BE49-F238E27FC236}">
                <a16:creationId xmlns:a16="http://schemas.microsoft.com/office/drawing/2014/main" id="{8A186976-379A-5B45-8726-B5DE6102916A}"/>
              </a:ext>
            </a:extLst>
          </p:cNvPr>
          <p:cNvSpPr txBox="1"/>
          <p:nvPr/>
        </p:nvSpPr>
        <p:spPr>
          <a:xfrm>
            <a:off x="1583741" y="2256142"/>
            <a:ext cx="9714523" cy="3436262"/>
          </a:xfrm>
          <a:prstGeom prst="rect">
            <a:avLst/>
          </a:prstGeom>
          <a:noFill/>
        </p:spPr>
        <p:txBody>
          <a:bodyPr wrap="square" rtlCol="0">
            <a:spAutoFit/>
          </a:bodyPr>
          <a:lstStyle/>
          <a:p>
            <a:pPr algn="just">
              <a:lnSpc>
                <a:spcPts val="3300"/>
              </a:lnSpc>
              <a:spcBef>
                <a:spcPts val="130"/>
              </a:spcBef>
              <a:spcAft>
                <a:spcPts val="130"/>
              </a:spcAft>
            </a:pPr>
            <a:r>
              <a:rPr lang="es-MX" sz="2200" dirty="0">
                <a:solidFill>
                  <a:schemeClr val="accent1">
                    <a:lumMod val="75000"/>
                  </a:schemeClr>
                </a:solidFill>
                <a:latin typeface="Arial" panose="020B0604020202020204" pitchFamily="34" charset="0"/>
                <a:cs typeface="Arial" panose="020B0604020202020204" pitchFamily="34" charset="0"/>
              </a:rPr>
              <a:t>Lorem ipsum dolor sit amet, consectetur adipiscing elit. Curabitur rutrum ligula quis sapien tincidunt, non convallis enim ultricies. Curabitur fringilla nunc quis felis rutrum mollis. Morbi pellentesque congue metus ut consequat. Nulla vulputate sollicitudin nunc, quis blandit mi. Sed vestibulum orci ut massa posuere, in molestie elit porta. Sed dignissim mi vitae quam iaculis, at vehicula libero lobortis. Aenean vel purus nisl. Aliquam blandit suscipit massa quis accumsan. Vestibulum eget sapien at quam bibendum accumsan. Donec eu tincidunt justo.</a:t>
            </a:r>
          </a:p>
        </p:txBody>
      </p:sp>
    </p:spTree>
    <p:extLst>
      <p:ext uri="{BB962C8B-B14F-4D97-AF65-F5344CB8AC3E}">
        <p14:creationId xmlns:p14="http://schemas.microsoft.com/office/powerpoint/2010/main" val="512449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B9016B0-9456-1F4F-A8DD-3542BB021FF3}"/>
              </a:ext>
            </a:extLst>
          </p:cNvPr>
          <p:cNvSpPr txBox="1"/>
          <p:nvPr/>
        </p:nvSpPr>
        <p:spPr>
          <a:xfrm>
            <a:off x="1132504" y="267957"/>
            <a:ext cx="8999034" cy="384721"/>
          </a:xfrm>
          <a:prstGeom prst="rect">
            <a:avLst/>
          </a:prstGeom>
          <a:noFill/>
        </p:spPr>
        <p:txBody>
          <a:bodyPr wrap="square" rtlCol="0">
            <a:spAutoFit/>
          </a:bodyPr>
          <a:lstStyle/>
          <a:p>
            <a:r>
              <a:rPr lang="es-MX" sz="1900" b="1" dirty="0">
                <a:solidFill>
                  <a:schemeClr val="tx2"/>
                </a:solidFill>
                <a:latin typeface="Arial" panose="020B0604020202020204" pitchFamily="34" charset="0"/>
                <a:cs typeface="Arial" panose="020B0604020202020204" pitchFamily="34" charset="0"/>
              </a:rPr>
              <a:t>TEXTO Y FOTO</a:t>
            </a:r>
          </a:p>
        </p:txBody>
      </p:sp>
      <p:sp>
        <p:nvSpPr>
          <p:cNvPr id="5" name="CuadroTexto 4">
            <a:extLst>
              <a:ext uri="{FF2B5EF4-FFF2-40B4-BE49-F238E27FC236}">
                <a16:creationId xmlns:a16="http://schemas.microsoft.com/office/drawing/2014/main" id="{6F9E534E-C512-304B-A33F-2C2DCC1359EA}"/>
              </a:ext>
            </a:extLst>
          </p:cNvPr>
          <p:cNvSpPr txBox="1"/>
          <p:nvPr/>
        </p:nvSpPr>
        <p:spPr>
          <a:xfrm>
            <a:off x="11766176" y="6373906"/>
            <a:ext cx="269626" cy="276999"/>
          </a:xfrm>
          <a:prstGeom prst="rect">
            <a:avLst/>
          </a:prstGeom>
          <a:noFill/>
        </p:spPr>
        <p:txBody>
          <a:bodyPr wrap="none" rtlCol="0">
            <a:spAutoFit/>
          </a:bodyPr>
          <a:lstStyle/>
          <a:p>
            <a:pPr algn="ctr"/>
            <a:r>
              <a:rPr lang="es-MX" sz="1200" dirty="0">
                <a:solidFill>
                  <a:schemeClr val="accent1">
                    <a:lumMod val="75000"/>
                  </a:schemeClr>
                </a:solidFill>
                <a:latin typeface="Arial" panose="020B0604020202020204" pitchFamily="34" charset="0"/>
                <a:cs typeface="Arial" panose="020B0604020202020204" pitchFamily="34" charset="0"/>
              </a:rPr>
              <a:t>1</a:t>
            </a:r>
          </a:p>
        </p:txBody>
      </p:sp>
      <p:sp>
        <p:nvSpPr>
          <p:cNvPr id="6" name="CuadroTexto 5">
            <a:extLst>
              <a:ext uri="{FF2B5EF4-FFF2-40B4-BE49-F238E27FC236}">
                <a16:creationId xmlns:a16="http://schemas.microsoft.com/office/drawing/2014/main" id="{DF166ABE-A331-4944-B4DF-039BB7402E5D}"/>
              </a:ext>
            </a:extLst>
          </p:cNvPr>
          <p:cNvSpPr txBox="1"/>
          <p:nvPr/>
        </p:nvSpPr>
        <p:spPr>
          <a:xfrm>
            <a:off x="1318484" y="1138067"/>
            <a:ext cx="5321243" cy="658770"/>
          </a:xfrm>
          <a:prstGeom prst="rect">
            <a:avLst/>
          </a:prstGeom>
          <a:noFill/>
        </p:spPr>
        <p:txBody>
          <a:bodyPr wrap="square" rtlCol="0">
            <a:spAutoFit/>
          </a:bodyPr>
          <a:lstStyle/>
          <a:p>
            <a:pPr algn="just">
              <a:lnSpc>
                <a:spcPct val="150000"/>
              </a:lnSpc>
            </a:pPr>
            <a:r>
              <a:rPr lang="es-MX" sz="2800" b="1" dirty="0">
                <a:solidFill>
                  <a:schemeClr val="accent1">
                    <a:lumMod val="75000"/>
                  </a:schemeClr>
                </a:solidFill>
                <a:latin typeface="Arial" panose="020B0604020202020204" pitchFamily="34" charset="0"/>
                <a:cs typeface="Arial" panose="020B0604020202020204" pitchFamily="34" charset="0"/>
              </a:rPr>
              <a:t>Subtítulo para texto regular</a:t>
            </a:r>
          </a:p>
        </p:txBody>
      </p:sp>
      <p:sp>
        <p:nvSpPr>
          <p:cNvPr id="7" name="CuadroTexto 6">
            <a:extLst>
              <a:ext uri="{FF2B5EF4-FFF2-40B4-BE49-F238E27FC236}">
                <a16:creationId xmlns:a16="http://schemas.microsoft.com/office/drawing/2014/main" id="{2ACC2D52-C65B-8344-9A46-56EAC1DD5386}"/>
              </a:ext>
            </a:extLst>
          </p:cNvPr>
          <p:cNvSpPr txBox="1"/>
          <p:nvPr/>
        </p:nvSpPr>
        <p:spPr>
          <a:xfrm>
            <a:off x="1318484" y="2057293"/>
            <a:ext cx="5321243" cy="3401893"/>
          </a:xfrm>
          <a:prstGeom prst="rect">
            <a:avLst/>
          </a:prstGeom>
          <a:noFill/>
        </p:spPr>
        <p:txBody>
          <a:bodyPr wrap="square" rtlCol="0">
            <a:spAutoFit/>
          </a:bodyPr>
          <a:lstStyle/>
          <a:p>
            <a:pPr algn="just">
              <a:lnSpc>
                <a:spcPts val="2900"/>
              </a:lnSpc>
              <a:spcBef>
                <a:spcPts val="130"/>
              </a:spcBef>
              <a:spcAft>
                <a:spcPts val="130"/>
              </a:spcAft>
            </a:pPr>
            <a:r>
              <a:rPr lang="es-MX" sz="1900" dirty="0">
                <a:solidFill>
                  <a:schemeClr val="accent1">
                    <a:lumMod val="75000"/>
                  </a:schemeClr>
                </a:solidFill>
                <a:latin typeface="Arial" panose="020B0604020202020204" pitchFamily="34" charset="0"/>
                <a:cs typeface="Arial" panose="020B0604020202020204" pitchFamily="34" charset="0"/>
              </a:rPr>
              <a:t>Lorem ipsum dolor sit amet, consectetur adipiscing elit. Curabitur rutrum ligula quis sapien tincidunt, non convallis enim ultricies. Curabitur fringilla nunc quis felis rutrum mollis. Morbi pellentesque congue metus ut consequat. Nulla vulputate sollicitudin nunc, quis blandit mi. Sed vestibulum orci ut massa posuere, in molestie elit porta. Sed dignissim mi vitae quam iaculis, at vehicul.</a:t>
            </a:r>
          </a:p>
        </p:txBody>
      </p:sp>
      <p:sp>
        <p:nvSpPr>
          <p:cNvPr id="9" name="CuadroTexto 8">
            <a:extLst>
              <a:ext uri="{FF2B5EF4-FFF2-40B4-BE49-F238E27FC236}">
                <a16:creationId xmlns:a16="http://schemas.microsoft.com/office/drawing/2014/main" id="{1686E270-90FD-C948-BE1C-EACFCAA62E6C}"/>
              </a:ext>
            </a:extLst>
          </p:cNvPr>
          <p:cNvSpPr txBox="1"/>
          <p:nvPr/>
        </p:nvSpPr>
        <p:spPr>
          <a:xfrm>
            <a:off x="3325410" y="5831447"/>
            <a:ext cx="4164806" cy="369332"/>
          </a:xfrm>
          <a:prstGeom prst="rect">
            <a:avLst/>
          </a:prstGeom>
          <a:noFill/>
        </p:spPr>
        <p:txBody>
          <a:bodyPr wrap="square" rtlCol="0">
            <a:spAutoFit/>
          </a:bodyPr>
          <a:lstStyle/>
          <a:p>
            <a:pPr algn="r"/>
            <a:r>
              <a:rPr lang="es-MX" i="1" dirty="0">
                <a:solidFill>
                  <a:schemeClr val="accent1">
                    <a:lumMod val="75000"/>
                  </a:schemeClr>
                </a:solidFill>
                <a:latin typeface="Arial" panose="020B0604020202020204" pitchFamily="34" charset="0"/>
                <a:cs typeface="Arial" panose="020B0604020202020204" pitchFamily="34" charset="0"/>
              </a:rPr>
              <a:t>Texto para el pie de foto.</a:t>
            </a:r>
          </a:p>
        </p:txBody>
      </p:sp>
      <p:pic>
        <p:nvPicPr>
          <p:cNvPr id="8" name="Imagen 7" descr="Personas en una biblioteca&#10;&#10;Descripción generada automáticamente">
            <a:extLst>
              <a:ext uri="{FF2B5EF4-FFF2-40B4-BE49-F238E27FC236}">
                <a16:creationId xmlns:a16="http://schemas.microsoft.com/office/drawing/2014/main" id="{97330770-C66E-4462-A996-9061B4BABD90}"/>
              </a:ext>
            </a:extLst>
          </p:cNvPr>
          <p:cNvPicPr>
            <a:picLocks noChangeAspect="1"/>
          </p:cNvPicPr>
          <p:nvPr/>
        </p:nvPicPr>
        <p:blipFill rotWithShape="1">
          <a:blip r:embed="rId2"/>
          <a:srcRect r="31422"/>
          <a:stretch/>
        </p:blipFill>
        <p:spPr>
          <a:xfrm>
            <a:off x="7212019" y="1555676"/>
            <a:ext cx="3814795" cy="3903509"/>
          </a:xfrm>
          <a:prstGeom prst="rect">
            <a:avLst/>
          </a:prstGeom>
        </p:spPr>
      </p:pic>
    </p:spTree>
    <p:extLst>
      <p:ext uri="{BB962C8B-B14F-4D97-AF65-F5344CB8AC3E}">
        <p14:creationId xmlns:p14="http://schemas.microsoft.com/office/powerpoint/2010/main" val="315619628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1084</Words>
  <Application>Microsoft Office PowerPoint</Application>
  <PresentationFormat>Panorámica</PresentationFormat>
  <Paragraphs>237</Paragraphs>
  <Slides>24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24</vt:i4>
      </vt:variant>
    </vt:vector>
  </HeadingPairs>
  <TitlesOfParts>
    <vt:vector size="28"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GARCIA LLAMAS, JUAN JOSE</dc:creator>
  <cp:lastModifiedBy>FUENTES GONZALEZ, JOSE RAUL</cp:lastModifiedBy>
  <cp:revision>217</cp:revision>
  <dcterms:created xsi:type="dcterms:W3CDTF">2020-08-17T21:30:29Z</dcterms:created>
  <dcterms:modified xsi:type="dcterms:W3CDTF">2022-04-28T22:23:00Z</dcterms:modified>
</cp:coreProperties>
</file>